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9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8" r:id="rId4"/>
    <p:sldId id="264" r:id="rId5"/>
    <p:sldId id="265" r:id="rId6"/>
    <p:sldId id="282" r:id="rId7"/>
    <p:sldId id="275" r:id="rId8"/>
    <p:sldId id="276" r:id="rId9"/>
    <p:sldId id="278" r:id="rId10"/>
    <p:sldId id="267" r:id="rId11"/>
    <p:sldId id="280" r:id="rId12"/>
    <p:sldId id="263" r:id="rId13"/>
    <p:sldId id="257" r:id="rId14"/>
  </p:sldIdLst>
  <p:sldSz cx="12192000" cy="6858000"/>
  <p:notesSz cx="6858000" cy="9144000"/>
  <p:embeddedFontLst>
    <p:embeddedFont>
      <p:font typeface="汉仪中黑S" panose="00020600040101010101" pitchFamily="18" charset="-122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  <p:embeddedFont>
      <p:font typeface="Calibri Light" panose="020F0302020204030204" charset="0"/>
      <p:regular r:id="rId23"/>
      <p:italic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BACA"/>
    <a:srgbClr val="B3C6D5"/>
    <a:srgbClr val="95C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44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771C-B062-4526-9BEF-207DC89B2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7E9B3-3F42-478B-9615-E8C9DE4F3B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636" y="625764"/>
            <a:ext cx="11360728" cy="5775036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921611" y="-1"/>
            <a:ext cx="1971393" cy="1826292"/>
          </a:xfrm>
          <a:custGeom>
            <a:avLst/>
            <a:gdLst>
              <a:gd name="connsiteX0" fmla="*/ 0 w 1971393"/>
              <a:gd name="connsiteY0" fmla="*/ 0 h 1826292"/>
              <a:gd name="connsiteX1" fmla="*/ 85151 w 1971393"/>
              <a:gd name="connsiteY1" fmla="*/ 0 h 1826292"/>
              <a:gd name="connsiteX2" fmla="*/ 1886243 w 1971393"/>
              <a:gd name="connsiteY2" fmla="*/ 0 h 1826292"/>
              <a:gd name="connsiteX3" fmla="*/ 1971393 w 1971393"/>
              <a:gd name="connsiteY3" fmla="*/ 0 h 1826292"/>
              <a:gd name="connsiteX4" fmla="*/ 1971392 w 1971393"/>
              <a:gd name="connsiteY4" fmla="*/ 879146 h 1826292"/>
              <a:gd name="connsiteX5" fmla="*/ 985695 w 1971393"/>
              <a:gd name="connsiteY5" fmla="*/ 1826292 h 1826292"/>
              <a:gd name="connsiteX6" fmla="*/ 985697 w 1971393"/>
              <a:gd name="connsiteY6" fmla="*/ 1826291 h 1826292"/>
              <a:gd name="connsiteX7" fmla="*/ 0 w 1971393"/>
              <a:gd name="connsiteY7" fmla="*/ 879145 h 182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1393" h="1826292">
                <a:moveTo>
                  <a:pt x="0" y="0"/>
                </a:moveTo>
                <a:lnTo>
                  <a:pt x="85151" y="0"/>
                </a:lnTo>
                <a:lnTo>
                  <a:pt x="1886243" y="0"/>
                </a:lnTo>
                <a:lnTo>
                  <a:pt x="1971393" y="0"/>
                </a:lnTo>
                <a:lnTo>
                  <a:pt x="1971392" y="879146"/>
                </a:lnTo>
                <a:cubicBezTo>
                  <a:pt x="1971392" y="1402240"/>
                  <a:pt x="1530081" y="1826292"/>
                  <a:pt x="985695" y="1826292"/>
                </a:cubicBezTo>
                <a:lnTo>
                  <a:pt x="985697" y="1826291"/>
                </a:lnTo>
                <a:cubicBezTo>
                  <a:pt x="441311" y="1826291"/>
                  <a:pt x="0" y="1402239"/>
                  <a:pt x="0" y="8791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224655" y="1357745"/>
            <a:ext cx="683489" cy="6834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199418" y="1357745"/>
            <a:ext cx="683489" cy="6834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174182" y="1357746"/>
            <a:ext cx="683489" cy="6834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804402" y="2518326"/>
            <a:ext cx="69265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accent5">
                    <a:lumMod val="75000"/>
                  </a:schemeClr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“AI</a:t>
            </a:r>
            <a:r>
              <a:rPr lang="zh-CN" altLang="en-US" sz="7200" b="1" dirty="0">
                <a:solidFill>
                  <a:schemeClr val="accent5">
                    <a:lumMod val="75000"/>
                  </a:schemeClr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教母</a:t>
            </a:r>
            <a:r>
              <a:rPr lang="en-US" altLang="zh-CN" sz="7200" b="1" dirty="0">
                <a:solidFill>
                  <a:schemeClr val="accent5">
                    <a:lumMod val="75000"/>
                  </a:schemeClr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”-</a:t>
            </a:r>
            <a:r>
              <a:rPr lang="zh-CN" altLang="en-US" sz="7200" b="1" dirty="0">
                <a:solidFill>
                  <a:schemeClr val="accent5">
                    <a:lumMod val="75000"/>
                  </a:schemeClr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李飞飞</a:t>
            </a:r>
            <a:endParaRPr lang="zh-CN" altLang="en-US" sz="7200" b="1" dirty="0">
              <a:solidFill>
                <a:schemeClr val="accent5">
                  <a:lumMod val="75000"/>
                </a:schemeClr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16" name="Freeform 36"/>
          <p:cNvSpPr/>
          <p:nvPr/>
        </p:nvSpPr>
        <p:spPr bwMode="auto">
          <a:xfrm>
            <a:off x="8354679" y="1536759"/>
            <a:ext cx="322494" cy="325460"/>
          </a:xfrm>
          <a:custGeom>
            <a:avLst/>
            <a:gdLst>
              <a:gd name="connsiteX0" fmla="*/ 504493 w 684103"/>
              <a:gd name="connsiteY0" fmla="*/ 532735 h 672963"/>
              <a:gd name="connsiteX1" fmla="*/ 520261 w 684103"/>
              <a:gd name="connsiteY1" fmla="*/ 537491 h 672963"/>
              <a:gd name="connsiteX2" fmla="*/ 535700 w 684103"/>
              <a:gd name="connsiteY2" fmla="*/ 542904 h 672963"/>
              <a:gd name="connsiteX3" fmla="*/ 550483 w 684103"/>
              <a:gd name="connsiteY3" fmla="*/ 548808 h 672963"/>
              <a:gd name="connsiteX4" fmla="*/ 564608 w 684103"/>
              <a:gd name="connsiteY4" fmla="*/ 555368 h 672963"/>
              <a:gd name="connsiteX5" fmla="*/ 578241 w 684103"/>
              <a:gd name="connsiteY5" fmla="*/ 561929 h 672963"/>
              <a:gd name="connsiteX6" fmla="*/ 585304 w 684103"/>
              <a:gd name="connsiteY6" fmla="*/ 566029 h 672963"/>
              <a:gd name="connsiteX7" fmla="*/ 592366 w 684103"/>
              <a:gd name="connsiteY7" fmla="*/ 569965 h 672963"/>
              <a:gd name="connsiteX8" fmla="*/ 578734 w 684103"/>
              <a:gd name="connsiteY8" fmla="*/ 583906 h 672963"/>
              <a:gd name="connsiteX9" fmla="*/ 564115 w 684103"/>
              <a:gd name="connsiteY9" fmla="*/ 597027 h 672963"/>
              <a:gd name="connsiteX10" fmla="*/ 549004 w 684103"/>
              <a:gd name="connsiteY10" fmla="*/ 609327 h 672963"/>
              <a:gd name="connsiteX11" fmla="*/ 532908 w 684103"/>
              <a:gd name="connsiteY11" fmla="*/ 620644 h 672963"/>
              <a:gd name="connsiteX12" fmla="*/ 516319 w 684103"/>
              <a:gd name="connsiteY12" fmla="*/ 630977 h 672963"/>
              <a:gd name="connsiteX13" fmla="*/ 499073 w 684103"/>
              <a:gd name="connsiteY13" fmla="*/ 640653 h 672963"/>
              <a:gd name="connsiteX14" fmla="*/ 481334 w 684103"/>
              <a:gd name="connsiteY14" fmla="*/ 649018 h 672963"/>
              <a:gd name="connsiteX15" fmla="*/ 462938 w 684103"/>
              <a:gd name="connsiteY15" fmla="*/ 656726 h 672963"/>
              <a:gd name="connsiteX16" fmla="*/ 444214 w 684103"/>
              <a:gd name="connsiteY16" fmla="*/ 663123 h 672963"/>
              <a:gd name="connsiteX17" fmla="*/ 424832 w 684103"/>
              <a:gd name="connsiteY17" fmla="*/ 668535 h 672963"/>
              <a:gd name="connsiteX18" fmla="*/ 404958 w 684103"/>
              <a:gd name="connsiteY18" fmla="*/ 672963 h 672963"/>
              <a:gd name="connsiteX19" fmla="*/ 412842 w 684103"/>
              <a:gd name="connsiteY19" fmla="*/ 667715 h 672963"/>
              <a:gd name="connsiteX20" fmla="*/ 420562 w 684103"/>
              <a:gd name="connsiteY20" fmla="*/ 661975 h 672963"/>
              <a:gd name="connsiteX21" fmla="*/ 430252 w 684103"/>
              <a:gd name="connsiteY21" fmla="*/ 653610 h 672963"/>
              <a:gd name="connsiteX22" fmla="*/ 439615 w 684103"/>
              <a:gd name="connsiteY22" fmla="*/ 644261 h 672963"/>
              <a:gd name="connsiteX23" fmla="*/ 448813 w 684103"/>
              <a:gd name="connsiteY23" fmla="*/ 634093 h 672963"/>
              <a:gd name="connsiteX24" fmla="*/ 457518 w 684103"/>
              <a:gd name="connsiteY24" fmla="*/ 623104 h 672963"/>
              <a:gd name="connsiteX25" fmla="*/ 465730 w 684103"/>
              <a:gd name="connsiteY25" fmla="*/ 611132 h 672963"/>
              <a:gd name="connsiteX26" fmla="*/ 473943 w 684103"/>
              <a:gd name="connsiteY26" fmla="*/ 598175 h 672963"/>
              <a:gd name="connsiteX27" fmla="*/ 481662 w 684103"/>
              <a:gd name="connsiteY27" fmla="*/ 584562 h 672963"/>
              <a:gd name="connsiteX28" fmla="*/ 489875 w 684103"/>
              <a:gd name="connsiteY28" fmla="*/ 567997 h 672963"/>
              <a:gd name="connsiteX29" fmla="*/ 497430 w 684103"/>
              <a:gd name="connsiteY29" fmla="*/ 550776 h 672963"/>
              <a:gd name="connsiteX30" fmla="*/ 179775 w 684103"/>
              <a:gd name="connsiteY30" fmla="*/ 532735 h 672963"/>
              <a:gd name="connsiteX31" fmla="*/ 186674 w 684103"/>
              <a:gd name="connsiteY31" fmla="*/ 550776 h 672963"/>
              <a:gd name="connsiteX32" fmla="*/ 194065 w 684103"/>
              <a:gd name="connsiteY32" fmla="*/ 567997 h 672963"/>
              <a:gd name="connsiteX33" fmla="*/ 202442 w 684103"/>
              <a:gd name="connsiteY33" fmla="*/ 584562 h 672963"/>
              <a:gd name="connsiteX34" fmla="*/ 210161 w 684103"/>
              <a:gd name="connsiteY34" fmla="*/ 598175 h 672963"/>
              <a:gd name="connsiteX35" fmla="*/ 218210 w 684103"/>
              <a:gd name="connsiteY35" fmla="*/ 611132 h 672963"/>
              <a:gd name="connsiteX36" fmla="*/ 226586 w 684103"/>
              <a:gd name="connsiteY36" fmla="*/ 623104 h 672963"/>
              <a:gd name="connsiteX37" fmla="*/ 235291 w 684103"/>
              <a:gd name="connsiteY37" fmla="*/ 634093 h 672963"/>
              <a:gd name="connsiteX38" fmla="*/ 244489 w 684103"/>
              <a:gd name="connsiteY38" fmla="*/ 644261 h 672963"/>
              <a:gd name="connsiteX39" fmla="*/ 253852 w 684103"/>
              <a:gd name="connsiteY39" fmla="*/ 653610 h 672963"/>
              <a:gd name="connsiteX40" fmla="*/ 263542 w 684103"/>
              <a:gd name="connsiteY40" fmla="*/ 661975 h 672963"/>
              <a:gd name="connsiteX41" fmla="*/ 271262 w 684103"/>
              <a:gd name="connsiteY41" fmla="*/ 667715 h 672963"/>
              <a:gd name="connsiteX42" fmla="*/ 279146 w 684103"/>
              <a:gd name="connsiteY42" fmla="*/ 672963 h 672963"/>
              <a:gd name="connsiteX43" fmla="*/ 259272 w 684103"/>
              <a:gd name="connsiteY43" fmla="*/ 668535 h 672963"/>
              <a:gd name="connsiteX44" fmla="*/ 239890 w 684103"/>
              <a:gd name="connsiteY44" fmla="*/ 663123 h 672963"/>
              <a:gd name="connsiteX45" fmla="*/ 221166 w 684103"/>
              <a:gd name="connsiteY45" fmla="*/ 656726 h 672963"/>
              <a:gd name="connsiteX46" fmla="*/ 202606 w 684103"/>
              <a:gd name="connsiteY46" fmla="*/ 649018 h 672963"/>
              <a:gd name="connsiteX47" fmla="*/ 185031 w 684103"/>
              <a:gd name="connsiteY47" fmla="*/ 640653 h 672963"/>
              <a:gd name="connsiteX48" fmla="*/ 167785 w 684103"/>
              <a:gd name="connsiteY48" fmla="*/ 630977 h 672963"/>
              <a:gd name="connsiteX49" fmla="*/ 151196 w 684103"/>
              <a:gd name="connsiteY49" fmla="*/ 620644 h 672963"/>
              <a:gd name="connsiteX50" fmla="*/ 135100 w 684103"/>
              <a:gd name="connsiteY50" fmla="*/ 609327 h 672963"/>
              <a:gd name="connsiteX51" fmla="*/ 119989 w 684103"/>
              <a:gd name="connsiteY51" fmla="*/ 597027 h 672963"/>
              <a:gd name="connsiteX52" fmla="*/ 105371 w 684103"/>
              <a:gd name="connsiteY52" fmla="*/ 583906 h 672963"/>
              <a:gd name="connsiteX53" fmla="*/ 91738 w 684103"/>
              <a:gd name="connsiteY53" fmla="*/ 569965 h 672963"/>
              <a:gd name="connsiteX54" fmla="*/ 98801 w 684103"/>
              <a:gd name="connsiteY54" fmla="*/ 566029 h 672963"/>
              <a:gd name="connsiteX55" fmla="*/ 106028 w 684103"/>
              <a:gd name="connsiteY55" fmla="*/ 561929 h 672963"/>
              <a:gd name="connsiteX56" fmla="*/ 123109 w 684103"/>
              <a:gd name="connsiteY56" fmla="*/ 553564 h 672963"/>
              <a:gd name="connsiteX57" fmla="*/ 141177 w 684103"/>
              <a:gd name="connsiteY57" fmla="*/ 546020 h 672963"/>
              <a:gd name="connsiteX58" fmla="*/ 160065 w 684103"/>
              <a:gd name="connsiteY58" fmla="*/ 538967 h 672963"/>
              <a:gd name="connsiteX59" fmla="*/ 355157 w 684103"/>
              <a:gd name="connsiteY59" fmla="*/ 510456 h 672963"/>
              <a:gd name="connsiteX60" fmla="*/ 376887 w 684103"/>
              <a:gd name="connsiteY60" fmla="*/ 511275 h 672963"/>
              <a:gd name="connsiteX61" fmla="*/ 397964 w 684103"/>
              <a:gd name="connsiteY61" fmla="*/ 512749 h 672963"/>
              <a:gd name="connsiteX62" fmla="*/ 418877 w 684103"/>
              <a:gd name="connsiteY62" fmla="*/ 515043 h 672963"/>
              <a:gd name="connsiteX63" fmla="*/ 439627 w 684103"/>
              <a:gd name="connsiteY63" fmla="*/ 517992 h 672963"/>
              <a:gd name="connsiteX64" fmla="*/ 459724 w 684103"/>
              <a:gd name="connsiteY64" fmla="*/ 521432 h 672963"/>
              <a:gd name="connsiteX65" fmla="*/ 479003 w 684103"/>
              <a:gd name="connsiteY65" fmla="*/ 525855 h 672963"/>
              <a:gd name="connsiteX66" fmla="*/ 472958 w 684103"/>
              <a:gd name="connsiteY66" fmla="*/ 542073 h 672963"/>
              <a:gd name="connsiteX67" fmla="*/ 466096 w 684103"/>
              <a:gd name="connsiteY67" fmla="*/ 557472 h 672963"/>
              <a:gd name="connsiteX68" fmla="*/ 458580 w 684103"/>
              <a:gd name="connsiteY68" fmla="*/ 572216 h 672963"/>
              <a:gd name="connsiteX69" fmla="*/ 450574 w 684103"/>
              <a:gd name="connsiteY69" fmla="*/ 586795 h 672963"/>
              <a:gd name="connsiteX70" fmla="*/ 442078 w 684103"/>
              <a:gd name="connsiteY70" fmla="*/ 600065 h 672963"/>
              <a:gd name="connsiteX71" fmla="*/ 433255 w 684103"/>
              <a:gd name="connsiteY71" fmla="*/ 612023 h 672963"/>
              <a:gd name="connsiteX72" fmla="*/ 424106 w 684103"/>
              <a:gd name="connsiteY72" fmla="*/ 622999 h 672963"/>
              <a:gd name="connsiteX73" fmla="*/ 414629 w 684103"/>
              <a:gd name="connsiteY73" fmla="*/ 632992 h 672963"/>
              <a:gd name="connsiteX74" fmla="*/ 404663 w 684103"/>
              <a:gd name="connsiteY74" fmla="*/ 641511 h 672963"/>
              <a:gd name="connsiteX75" fmla="*/ 394859 w 684103"/>
              <a:gd name="connsiteY75" fmla="*/ 648555 h 672963"/>
              <a:gd name="connsiteX76" fmla="*/ 385220 w 684103"/>
              <a:gd name="connsiteY76" fmla="*/ 654288 h 672963"/>
              <a:gd name="connsiteX77" fmla="*/ 375253 w 684103"/>
              <a:gd name="connsiteY77" fmla="*/ 659039 h 672963"/>
              <a:gd name="connsiteX78" fmla="*/ 365287 w 684103"/>
              <a:gd name="connsiteY78" fmla="*/ 662479 h 672963"/>
              <a:gd name="connsiteX79" fmla="*/ 355157 w 684103"/>
              <a:gd name="connsiteY79" fmla="*/ 664445 h 672963"/>
              <a:gd name="connsiteX80" fmla="*/ 328946 w 684103"/>
              <a:gd name="connsiteY80" fmla="*/ 510456 h 672963"/>
              <a:gd name="connsiteX81" fmla="*/ 328946 w 684103"/>
              <a:gd name="connsiteY81" fmla="*/ 664445 h 672963"/>
              <a:gd name="connsiteX82" fmla="*/ 318816 w 684103"/>
              <a:gd name="connsiteY82" fmla="*/ 662479 h 672963"/>
              <a:gd name="connsiteX83" fmla="*/ 309013 w 684103"/>
              <a:gd name="connsiteY83" fmla="*/ 659039 h 672963"/>
              <a:gd name="connsiteX84" fmla="*/ 299046 w 684103"/>
              <a:gd name="connsiteY84" fmla="*/ 654288 h 672963"/>
              <a:gd name="connsiteX85" fmla="*/ 289243 w 684103"/>
              <a:gd name="connsiteY85" fmla="*/ 648555 h 672963"/>
              <a:gd name="connsiteX86" fmla="*/ 279604 w 684103"/>
              <a:gd name="connsiteY86" fmla="*/ 641511 h 672963"/>
              <a:gd name="connsiteX87" fmla="*/ 269800 w 684103"/>
              <a:gd name="connsiteY87" fmla="*/ 632992 h 672963"/>
              <a:gd name="connsiteX88" fmla="*/ 260161 w 684103"/>
              <a:gd name="connsiteY88" fmla="*/ 622999 h 672963"/>
              <a:gd name="connsiteX89" fmla="*/ 251011 w 684103"/>
              <a:gd name="connsiteY89" fmla="*/ 612023 h 672963"/>
              <a:gd name="connsiteX90" fmla="*/ 242188 w 684103"/>
              <a:gd name="connsiteY90" fmla="*/ 600065 h 672963"/>
              <a:gd name="connsiteX91" fmla="*/ 233692 w 684103"/>
              <a:gd name="connsiteY91" fmla="*/ 586795 h 672963"/>
              <a:gd name="connsiteX92" fmla="*/ 225686 w 684103"/>
              <a:gd name="connsiteY92" fmla="*/ 572216 h 672963"/>
              <a:gd name="connsiteX93" fmla="*/ 218171 w 684103"/>
              <a:gd name="connsiteY93" fmla="*/ 557472 h 672963"/>
              <a:gd name="connsiteX94" fmla="*/ 211309 w 684103"/>
              <a:gd name="connsiteY94" fmla="*/ 542073 h 672963"/>
              <a:gd name="connsiteX95" fmla="*/ 205100 w 684103"/>
              <a:gd name="connsiteY95" fmla="*/ 525855 h 672963"/>
              <a:gd name="connsiteX96" fmla="*/ 224706 w 684103"/>
              <a:gd name="connsiteY96" fmla="*/ 521432 h 672963"/>
              <a:gd name="connsiteX97" fmla="*/ 244802 w 684103"/>
              <a:gd name="connsiteY97" fmla="*/ 517992 h 672963"/>
              <a:gd name="connsiteX98" fmla="*/ 265389 w 684103"/>
              <a:gd name="connsiteY98" fmla="*/ 515043 h 672963"/>
              <a:gd name="connsiteX99" fmla="*/ 286139 w 684103"/>
              <a:gd name="connsiteY99" fmla="*/ 512749 h 672963"/>
              <a:gd name="connsiteX100" fmla="*/ 307542 w 684103"/>
              <a:gd name="connsiteY100" fmla="*/ 511275 h 672963"/>
              <a:gd name="connsiteX101" fmla="*/ 536034 w 684103"/>
              <a:gd name="connsiteY101" fmla="*/ 349259 h 672963"/>
              <a:gd name="connsiteX102" fmla="*/ 684103 w 684103"/>
              <a:gd name="connsiteY102" fmla="*/ 349259 h 672963"/>
              <a:gd name="connsiteX103" fmla="*/ 682627 w 684103"/>
              <a:gd name="connsiteY103" fmla="*/ 369719 h 672963"/>
              <a:gd name="connsiteX104" fmla="*/ 680168 w 684103"/>
              <a:gd name="connsiteY104" fmla="*/ 389853 h 672963"/>
              <a:gd name="connsiteX105" fmla="*/ 676396 w 684103"/>
              <a:gd name="connsiteY105" fmla="*/ 409495 h 672963"/>
              <a:gd name="connsiteX106" fmla="*/ 671641 w 684103"/>
              <a:gd name="connsiteY106" fmla="*/ 428973 h 672963"/>
              <a:gd name="connsiteX107" fmla="*/ 665574 w 684103"/>
              <a:gd name="connsiteY107" fmla="*/ 447797 h 672963"/>
              <a:gd name="connsiteX108" fmla="*/ 658687 w 684103"/>
              <a:gd name="connsiteY108" fmla="*/ 466293 h 672963"/>
              <a:gd name="connsiteX109" fmla="*/ 650653 w 684103"/>
              <a:gd name="connsiteY109" fmla="*/ 484135 h 672963"/>
              <a:gd name="connsiteX110" fmla="*/ 641798 w 684103"/>
              <a:gd name="connsiteY110" fmla="*/ 501485 h 672963"/>
              <a:gd name="connsiteX111" fmla="*/ 631795 w 684103"/>
              <a:gd name="connsiteY111" fmla="*/ 518017 h 672963"/>
              <a:gd name="connsiteX112" fmla="*/ 620973 w 684103"/>
              <a:gd name="connsiteY112" fmla="*/ 534222 h 672963"/>
              <a:gd name="connsiteX113" fmla="*/ 609331 w 684103"/>
              <a:gd name="connsiteY113" fmla="*/ 549772 h 672963"/>
              <a:gd name="connsiteX114" fmla="*/ 599821 w 684103"/>
              <a:gd name="connsiteY114" fmla="*/ 544207 h 672963"/>
              <a:gd name="connsiteX115" fmla="*/ 589982 w 684103"/>
              <a:gd name="connsiteY115" fmla="*/ 538642 h 672963"/>
              <a:gd name="connsiteX116" fmla="*/ 575716 w 684103"/>
              <a:gd name="connsiteY116" fmla="*/ 531603 h 672963"/>
              <a:gd name="connsiteX117" fmla="*/ 560631 w 684103"/>
              <a:gd name="connsiteY117" fmla="*/ 524728 h 672963"/>
              <a:gd name="connsiteX118" fmla="*/ 545053 w 684103"/>
              <a:gd name="connsiteY118" fmla="*/ 518508 h 672963"/>
              <a:gd name="connsiteX119" fmla="*/ 528984 w 684103"/>
              <a:gd name="connsiteY119" fmla="*/ 512943 h 672963"/>
              <a:gd name="connsiteX120" fmla="*/ 512422 w 684103"/>
              <a:gd name="connsiteY120" fmla="*/ 507541 h 672963"/>
              <a:gd name="connsiteX121" fmla="*/ 518325 w 684103"/>
              <a:gd name="connsiteY121" fmla="*/ 486590 h 672963"/>
              <a:gd name="connsiteX122" fmla="*/ 523244 w 684103"/>
              <a:gd name="connsiteY122" fmla="*/ 464984 h 672963"/>
              <a:gd name="connsiteX123" fmla="*/ 527344 w 684103"/>
              <a:gd name="connsiteY123" fmla="*/ 442722 h 672963"/>
              <a:gd name="connsiteX124" fmla="*/ 530787 w 684103"/>
              <a:gd name="connsiteY124" fmla="*/ 420134 h 672963"/>
              <a:gd name="connsiteX125" fmla="*/ 533411 w 684103"/>
              <a:gd name="connsiteY125" fmla="*/ 396891 h 672963"/>
              <a:gd name="connsiteX126" fmla="*/ 535051 w 684103"/>
              <a:gd name="connsiteY126" fmla="*/ 373320 h 672963"/>
              <a:gd name="connsiteX127" fmla="*/ 355157 w 684103"/>
              <a:gd name="connsiteY127" fmla="*/ 349259 h 672963"/>
              <a:gd name="connsiteX128" fmla="*/ 509801 w 684103"/>
              <a:gd name="connsiteY128" fmla="*/ 349259 h 672963"/>
              <a:gd name="connsiteX129" fmla="*/ 508985 w 684103"/>
              <a:gd name="connsiteY129" fmla="*/ 372407 h 672963"/>
              <a:gd name="connsiteX130" fmla="*/ 507352 w 684103"/>
              <a:gd name="connsiteY130" fmla="*/ 395063 h 672963"/>
              <a:gd name="connsiteX131" fmla="*/ 504902 w 684103"/>
              <a:gd name="connsiteY131" fmla="*/ 417390 h 672963"/>
              <a:gd name="connsiteX132" fmla="*/ 501473 w 684103"/>
              <a:gd name="connsiteY132" fmla="*/ 439225 h 672963"/>
              <a:gd name="connsiteX133" fmla="*/ 497554 w 684103"/>
              <a:gd name="connsiteY133" fmla="*/ 460403 h 672963"/>
              <a:gd name="connsiteX134" fmla="*/ 492818 w 684103"/>
              <a:gd name="connsiteY134" fmla="*/ 481253 h 672963"/>
              <a:gd name="connsiteX135" fmla="*/ 487266 w 684103"/>
              <a:gd name="connsiteY135" fmla="*/ 501282 h 672963"/>
              <a:gd name="connsiteX136" fmla="*/ 466364 w 684103"/>
              <a:gd name="connsiteY136" fmla="*/ 496521 h 672963"/>
              <a:gd name="connsiteX137" fmla="*/ 444971 w 684103"/>
              <a:gd name="connsiteY137" fmla="*/ 492581 h 672963"/>
              <a:gd name="connsiteX138" fmla="*/ 423253 w 684103"/>
              <a:gd name="connsiteY138" fmla="*/ 489462 h 672963"/>
              <a:gd name="connsiteX139" fmla="*/ 400881 w 684103"/>
              <a:gd name="connsiteY139" fmla="*/ 487163 h 672963"/>
              <a:gd name="connsiteX140" fmla="*/ 378182 w 684103"/>
              <a:gd name="connsiteY140" fmla="*/ 485521 h 672963"/>
              <a:gd name="connsiteX141" fmla="*/ 355157 w 684103"/>
              <a:gd name="connsiteY141" fmla="*/ 484701 h 672963"/>
              <a:gd name="connsiteX142" fmla="*/ 173647 w 684103"/>
              <a:gd name="connsiteY142" fmla="*/ 349259 h 672963"/>
              <a:gd name="connsiteX143" fmla="*/ 328946 w 684103"/>
              <a:gd name="connsiteY143" fmla="*/ 349259 h 672963"/>
              <a:gd name="connsiteX144" fmla="*/ 328946 w 684103"/>
              <a:gd name="connsiteY144" fmla="*/ 484701 h 672963"/>
              <a:gd name="connsiteX145" fmla="*/ 305963 w 684103"/>
              <a:gd name="connsiteY145" fmla="*/ 485521 h 672963"/>
              <a:gd name="connsiteX146" fmla="*/ 283144 w 684103"/>
              <a:gd name="connsiteY146" fmla="*/ 487163 h 672963"/>
              <a:gd name="connsiteX147" fmla="*/ 260654 w 684103"/>
              <a:gd name="connsiteY147" fmla="*/ 489462 h 672963"/>
              <a:gd name="connsiteX148" fmla="*/ 238820 w 684103"/>
              <a:gd name="connsiteY148" fmla="*/ 492745 h 672963"/>
              <a:gd name="connsiteX149" fmla="*/ 217150 w 684103"/>
              <a:gd name="connsiteY149" fmla="*/ 496521 h 672963"/>
              <a:gd name="connsiteX150" fmla="*/ 196301 w 684103"/>
              <a:gd name="connsiteY150" fmla="*/ 501282 h 672963"/>
              <a:gd name="connsiteX151" fmla="*/ 190884 w 684103"/>
              <a:gd name="connsiteY151" fmla="*/ 481253 h 672963"/>
              <a:gd name="connsiteX152" fmla="*/ 185795 w 684103"/>
              <a:gd name="connsiteY152" fmla="*/ 460403 h 672963"/>
              <a:gd name="connsiteX153" fmla="*/ 181855 w 684103"/>
              <a:gd name="connsiteY153" fmla="*/ 439225 h 672963"/>
              <a:gd name="connsiteX154" fmla="*/ 178572 w 684103"/>
              <a:gd name="connsiteY154" fmla="*/ 417390 h 672963"/>
              <a:gd name="connsiteX155" fmla="*/ 176109 w 684103"/>
              <a:gd name="connsiteY155" fmla="*/ 395063 h 672963"/>
              <a:gd name="connsiteX156" fmla="*/ 174468 w 684103"/>
              <a:gd name="connsiteY156" fmla="*/ 372407 h 672963"/>
              <a:gd name="connsiteX157" fmla="*/ 0 w 684103"/>
              <a:gd name="connsiteY157" fmla="*/ 349259 h 672963"/>
              <a:gd name="connsiteX158" fmla="*/ 147905 w 684103"/>
              <a:gd name="connsiteY158" fmla="*/ 349259 h 672963"/>
              <a:gd name="connsiteX159" fmla="*/ 149052 w 684103"/>
              <a:gd name="connsiteY159" fmla="*/ 373320 h 672963"/>
              <a:gd name="connsiteX160" fmla="*/ 150692 w 684103"/>
              <a:gd name="connsiteY160" fmla="*/ 396891 h 672963"/>
              <a:gd name="connsiteX161" fmla="*/ 153152 w 684103"/>
              <a:gd name="connsiteY161" fmla="*/ 420134 h 672963"/>
              <a:gd name="connsiteX162" fmla="*/ 156595 w 684103"/>
              <a:gd name="connsiteY162" fmla="*/ 442722 h 672963"/>
              <a:gd name="connsiteX163" fmla="*/ 160859 w 684103"/>
              <a:gd name="connsiteY163" fmla="*/ 464984 h 672963"/>
              <a:gd name="connsiteX164" fmla="*/ 165778 w 684103"/>
              <a:gd name="connsiteY164" fmla="*/ 486590 h 672963"/>
              <a:gd name="connsiteX165" fmla="*/ 171681 w 684103"/>
              <a:gd name="connsiteY165" fmla="*/ 507541 h 672963"/>
              <a:gd name="connsiteX166" fmla="*/ 154955 w 684103"/>
              <a:gd name="connsiteY166" fmla="*/ 512943 h 672963"/>
              <a:gd name="connsiteX167" fmla="*/ 138886 w 684103"/>
              <a:gd name="connsiteY167" fmla="*/ 518508 h 672963"/>
              <a:gd name="connsiteX168" fmla="*/ 123308 w 684103"/>
              <a:gd name="connsiteY168" fmla="*/ 524728 h 672963"/>
              <a:gd name="connsiteX169" fmla="*/ 108387 w 684103"/>
              <a:gd name="connsiteY169" fmla="*/ 531603 h 672963"/>
              <a:gd name="connsiteX170" fmla="*/ 93957 w 684103"/>
              <a:gd name="connsiteY170" fmla="*/ 538642 h 672963"/>
              <a:gd name="connsiteX171" fmla="*/ 84119 w 684103"/>
              <a:gd name="connsiteY171" fmla="*/ 544207 h 672963"/>
              <a:gd name="connsiteX172" fmla="*/ 74772 w 684103"/>
              <a:gd name="connsiteY172" fmla="*/ 549772 h 672963"/>
              <a:gd name="connsiteX173" fmla="*/ 63130 w 684103"/>
              <a:gd name="connsiteY173" fmla="*/ 534222 h 672963"/>
              <a:gd name="connsiteX174" fmla="*/ 52308 w 684103"/>
              <a:gd name="connsiteY174" fmla="*/ 518345 h 672963"/>
              <a:gd name="connsiteX175" fmla="*/ 42305 w 684103"/>
              <a:gd name="connsiteY175" fmla="*/ 501485 h 672963"/>
              <a:gd name="connsiteX176" fmla="*/ 33451 w 684103"/>
              <a:gd name="connsiteY176" fmla="*/ 484135 h 672963"/>
              <a:gd name="connsiteX177" fmla="*/ 25252 w 684103"/>
              <a:gd name="connsiteY177" fmla="*/ 466293 h 672963"/>
              <a:gd name="connsiteX178" fmla="*/ 18529 w 684103"/>
              <a:gd name="connsiteY178" fmla="*/ 447797 h 672963"/>
              <a:gd name="connsiteX179" fmla="*/ 12462 w 684103"/>
              <a:gd name="connsiteY179" fmla="*/ 428973 h 672963"/>
              <a:gd name="connsiteX180" fmla="*/ 7707 w 684103"/>
              <a:gd name="connsiteY180" fmla="*/ 409495 h 672963"/>
              <a:gd name="connsiteX181" fmla="*/ 3935 w 684103"/>
              <a:gd name="connsiteY181" fmla="*/ 389853 h 672963"/>
              <a:gd name="connsiteX182" fmla="*/ 1476 w 684103"/>
              <a:gd name="connsiteY182" fmla="*/ 369719 h 672963"/>
              <a:gd name="connsiteX183" fmla="*/ 487266 w 684103"/>
              <a:gd name="connsiteY183" fmla="*/ 171681 h 672963"/>
              <a:gd name="connsiteX184" fmla="*/ 492818 w 684103"/>
              <a:gd name="connsiteY184" fmla="*/ 191546 h 672963"/>
              <a:gd name="connsiteX185" fmla="*/ 497554 w 684103"/>
              <a:gd name="connsiteY185" fmla="*/ 212395 h 672963"/>
              <a:gd name="connsiteX186" fmla="*/ 501473 w 684103"/>
              <a:gd name="connsiteY186" fmla="*/ 233738 h 672963"/>
              <a:gd name="connsiteX187" fmla="*/ 504902 w 684103"/>
              <a:gd name="connsiteY187" fmla="*/ 255573 h 672963"/>
              <a:gd name="connsiteX188" fmla="*/ 507352 w 684103"/>
              <a:gd name="connsiteY188" fmla="*/ 277736 h 672963"/>
              <a:gd name="connsiteX189" fmla="*/ 508985 w 684103"/>
              <a:gd name="connsiteY189" fmla="*/ 300391 h 672963"/>
              <a:gd name="connsiteX190" fmla="*/ 509801 w 684103"/>
              <a:gd name="connsiteY190" fmla="*/ 323704 h 672963"/>
              <a:gd name="connsiteX191" fmla="*/ 355157 w 684103"/>
              <a:gd name="connsiteY191" fmla="*/ 323704 h 672963"/>
              <a:gd name="connsiteX192" fmla="*/ 355157 w 684103"/>
              <a:gd name="connsiteY192" fmla="*/ 188262 h 672963"/>
              <a:gd name="connsiteX193" fmla="*/ 378182 w 684103"/>
              <a:gd name="connsiteY193" fmla="*/ 187441 h 672963"/>
              <a:gd name="connsiteX194" fmla="*/ 400881 w 684103"/>
              <a:gd name="connsiteY194" fmla="*/ 185800 h 672963"/>
              <a:gd name="connsiteX195" fmla="*/ 423253 w 684103"/>
              <a:gd name="connsiteY195" fmla="*/ 183337 h 672963"/>
              <a:gd name="connsiteX196" fmla="*/ 444971 w 684103"/>
              <a:gd name="connsiteY196" fmla="*/ 180218 h 672963"/>
              <a:gd name="connsiteX197" fmla="*/ 466364 w 684103"/>
              <a:gd name="connsiteY197" fmla="*/ 176278 h 672963"/>
              <a:gd name="connsiteX198" fmla="*/ 196301 w 684103"/>
              <a:gd name="connsiteY198" fmla="*/ 171681 h 672963"/>
              <a:gd name="connsiteX199" fmla="*/ 217150 w 684103"/>
              <a:gd name="connsiteY199" fmla="*/ 176278 h 672963"/>
              <a:gd name="connsiteX200" fmla="*/ 238820 w 684103"/>
              <a:gd name="connsiteY200" fmla="*/ 180218 h 672963"/>
              <a:gd name="connsiteX201" fmla="*/ 260654 w 684103"/>
              <a:gd name="connsiteY201" fmla="*/ 183337 h 672963"/>
              <a:gd name="connsiteX202" fmla="*/ 283144 w 684103"/>
              <a:gd name="connsiteY202" fmla="*/ 185800 h 672963"/>
              <a:gd name="connsiteX203" fmla="*/ 305963 w 684103"/>
              <a:gd name="connsiteY203" fmla="*/ 187441 h 672963"/>
              <a:gd name="connsiteX204" fmla="*/ 328946 w 684103"/>
              <a:gd name="connsiteY204" fmla="*/ 188262 h 672963"/>
              <a:gd name="connsiteX205" fmla="*/ 328946 w 684103"/>
              <a:gd name="connsiteY205" fmla="*/ 323704 h 672963"/>
              <a:gd name="connsiteX206" fmla="*/ 173647 w 684103"/>
              <a:gd name="connsiteY206" fmla="*/ 323704 h 672963"/>
              <a:gd name="connsiteX207" fmla="*/ 174468 w 684103"/>
              <a:gd name="connsiteY207" fmla="*/ 300391 h 672963"/>
              <a:gd name="connsiteX208" fmla="*/ 176109 w 684103"/>
              <a:gd name="connsiteY208" fmla="*/ 277736 h 672963"/>
              <a:gd name="connsiteX209" fmla="*/ 178572 w 684103"/>
              <a:gd name="connsiteY209" fmla="*/ 255573 h 672963"/>
              <a:gd name="connsiteX210" fmla="*/ 181855 w 684103"/>
              <a:gd name="connsiteY210" fmla="*/ 233738 h 672963"/>
              <a:gd name="connsiteX211" fmla="*/ 185795 w 684103"/>
              <a:gd name="connsiteY211" fmla="*/ 212395 h 672963"/>
              <a:gd name="connsiteX212" fmla="*/ 190884 w 684103"/>
              <a:gd name="connsiteY212" fmla="*/ 191546 h 672963"/>
              <a:gd name="connsiteX213" fmla="*/ 609331 w 684103"/>
              <a:gd name="connsiteY213" fmla="*/ 123191 h 672963"/>
              <a:gd name="connsiteX214" fmla="*/ 620973 w 684103"/>
              <a:gd name="connsiteY214" fmla="*/ 138577 h 672963"/>
              <a:gd name="connsiteX215" fmla="*/ 631795 w 684103"/>
              <a:gd name="connsiteY215" fmla="*/ 154782 h 672963"/>
              <a:gd name="connsiteX216" fmla="*/ 641798 w 684103"/>
              <a:gd name="connsiteY216" fmla="*/ 171478 h 672963"/>
              <a:gd name="connsiteX217" fmla="*/ 650653 w 684103"/>
              <a:gd name="connsiteY217" fmla="*/ 188665 h 672963"/>
              <a:gd name="connsiteX218" fmla="*/ 658687 w 684103"/>
              <a:gd name="connsiteY218" fmla="*/ 206670 h 672963"/>
              <a:gd name="connsiteX219" fmla="*/ 665574 w 684103"/>
              <a:gd name="connsiteY219" fmla="*/ 225002 h 672963"/>
              <a:gd name="connsiteX220" fmla="*/ 671641 w 684103"/>
              <a:gd name="connsiteY220" fmla="*/ 243990 h 672963"/>
              <a:gd name="connsiteX221" fmla="*/ 676396 w 684103"/>
              <a:gd name="connsiteY221" fmla="*/ 263304 h 672963"/>
              <a:gd name="connsiteX222" fmla="*/ 680168 w 684103"/>
              <a:gd name="connsiteY222" fmla="*/ 282947 h 672963"/>
              <a:gd name="connsiteX223" fmla="*/ 682627 w 684103"/>
              <a:gd name="connsiteY223" fmla="*/ 303243 h 672963"/>
              <a:gd name="connsiteX224" fmla="*/ 684103 w 684103"/>
              <a:gd name="connsiteY224" fmla="*/ 323704 h 672963"/>
              <a:gd name="connsiteX225" fmla="*/ 536034 w 684103"/>
              <a:gd name="connsiteY225" fmla="*/ 323704 h 672963"/>
              <a:gd name="connsiteX226" fmla="*/ 535051 w 684103"/>
              <a:gd name="connsiteY226" fmla="*/ 299642 h 672963"/>
              <a:gd name="connsiteX227" fmla="*/ 533411 w 684103"/>
              <a:gd name="connsiteY227" fmla="*/ 276072 h 672963"/>
              <a:gd name="connsiteX228" fmla="*/ 530787 w 684103"/>
              <a:gd name="connsiteY228" fmla="*/ 252829 h 672963"/>
              <a:gd name="connsiteX229" fmla="*/ 527344 w 684103"/>
              <a:gd name="connsiteY229" fmla="*/ 230077 h 672963"/>
              <a:gd name="connsiteX230" fmla="*/ 523244 w 684103"/>
              <a:gd name="connsiteY230" fmla="*/ 207979 h 672963"/>
              <a:gd name="connsiteX231" fmla="*/ 518325 w 684103"/>
              <a:gd name="connsiteY231" fmla="*/ 186209 h 672963"/>
              <a:gd name="connsiteX232" fmla="*/ 512422 w 684103"/>
              <a:gd name="connsiteY232" fmla="*/ 165258 h 672963"/>
              <a:gd name="connsiteX233" fmla="*/ 528984 w 684103"/>
              <a:gd name="connsiteY233" fmla="*/ 160020 h 672963"/>
              <a:gd name="connsiteX234" fmla="*/ 545053 w 684103"/>
              <a:gd name="connsiteY234" fmla="*/ 154291 h 672963"/>
              <a:gd name="connsiteX235" fmla="*/ 560631 w 684103"/>
              <a:gd name="connsiteY235" fmla="*/ 148071 h 672963"/>
              <a:gd name="connsiteX236" fmla="*/ 575716 w 684103"/>
              <a:gd name="connsiteY236" fmla="*/ 141523 h 672963"/>
              <a:gd name="connsiteX237" fmla="*/ 589982 w 684103"/>
              <a:gd name="connsiteY237" fmla="*/ 134158 h 672963"/>
              <a:gd name="connsiteX238" fmla="*/ 599984 w 684103"/>
              <a:gd name="connsiteY238" fmla="*/ 128756 h 672963"/>
              <a:gd name="connsiteX239" fmla="*/ 74772 w 684103"/>
              <a:gd name="connsiteY239" fmla="*/ 123191 h 672963"/>
              <a:gd name="connsiteX240" fmla="*/ 84283 w 684103"/>
              <a:gd name="connsiteY240" fmla="*/ 128756 h 672963"/>
              <a:gd name="connsiteX241" fmla="*/ 93957 w 684103"/>
              <a:gd name="connsiteY241" fmla="*/ 134158 h 672963"/>
              <a:gd name="connsiteX242" fmla="*/ 108387 w 684103"/>
              <a:gd name="connsiteY242" fmla="*/ 141523 h 672963"/>
              <a:gd name="connsiteX243" fmla="*/ 123472 w 684103"/>
              <a:gd name="connsiteY243" fmla="*/ 148071 h 672963"/>
              <a:gd name="connsiteX244" fmla="*/ 139050 w 684103"/>
              <a:gd name="connsiteY244" fmla="*/ 154291 h 672963"/>
              <a:gd name="connsiteX245" fmla="*/ 154955 w 684103"/>
              <a:gd name="connsiteY245" fmla="*/ 160020 h 672963"/>
              <a:gd name="connsiteX246" fmla="*/ 171681 w 684103"/>
              <a:gd name="connsiteY246" fmla="*/ 165258 h 672963"/>
              <a:gd name="connsiteX247" fmla="*/ 165942 w 684103"/>
              <a:gd name="connsiteY247" fmla="*/ 186209 h 672963"/>
              <a:gd name="connsiteX248" fmla="*/ 160859 w 684103"/>
              <a:gd name="connsiteY248" fmla="*/ 207979 h 672963"/>
              <a:gd name="connsiteX249" fmla="*/ 156595 w 684103"/>
              <a:gd name="connsiteY249" fmla="*/ 230077 h 672963"/>
              <a:gd name="connsiteX250" fmla="*/ 153316 w 684103"/>
              <a:gd name="connsiteY250" fmla="*/ 252829 h 672963"/>
              <a:gd name="connsiteX251" fmla="*/ 150692 w 684103"/>
              <a:gd name="connsiteY251" fmla="*/ 276072 h 672963"/>
              <a:gd name="connsiteX252" fmla="*/ 149052 w 684103"/>
              <a:gd name="connsiteY252" fmla="*/ 299642 h 672963"/>
              <a:gd name="connsiteX253" fmla="*/ 148233 w 684103"/>
              <a:gd name="connsiteY253" fmla="*/ 323704 h 672963"/>
              <a:gd name="connsiteX254" fmla="*/ 0 w 684103"/>
              <a:gd name="connsiteY254" fmla="*/ 323704 h 672963"/>
              <a:gd name="connsiteX255" fmla="*/ 1476 w 684103"/>
              <a:gd name="connsiteY255" fmla="*/ 303243 h 672963"/>
              <a:gd name="connsiteX256" fmla="*/ 3935 w 684103"/>
              <a:gd name="connsiteY256" fmla="*/ 282947 h 672963"/>
              <a:gd name="connsiteX257" fmla="*/ 7707 w 684103"/>
              <a:gd name="connsiteY257" fmla="*/ 263304 h 672963"/>
              <a:gd name="connsiteX258" fmla="*/ 12462 w 684103"/>
              <a:gd name="connsiteY258" fmla="*/ 243990 h 672963"/>
              <a:gd name="connsiteX259" fmla="*/ 18529 w 684103"/>
              <a:gd name="connsiteY259" fmla="*/ 225002 h 672963"/>
              <a:gd name="connsiteX260" fmla="*/ 25252 w 684103"/>
              <a:gd name="connsiteY260" fmla="*/ 206670 h 672963"/>
              <a:gd name="connsiteX261" fmla="*/ 33451 w 684103"/>
              <a:gd name="connsiteY261" fmla="*/ 188665 h 672963"/>
              <a:gd name="connsiteX262" fmla="*/ 42305 w 684103"/>
              <a:gd name="connsiteY262" fmla="*/ 171478 h 672963"/>
              <a:gd name="connsiteX263" fmla="*/ 52308 w 684103"/>
              <a:gd name="connsiteY263" fmla="*/ 154782 h 672963"/>
              <a:gd name="connsiteX264" fmla="*/ 63130 w 684103"/>
              <a:gd name="connsiteY264" fmla="*/ 138577 h 672963"/>
              <a:gd name="connsiteX265" fmla="*/ 355157 w 684103"/>
              <a:gd name="connsiteY265" fmla="*/ 8519 h 672963"/>
              <a:gd name="connsiteX266" fmla="*/ 365287 w 684103"/>
              <a:gd name="connsiteY266" fmla="*/ 10485 h 672963"/>
              <a:gd name="connsiteX267" fmla="*/ 375253 w 684103"/>
              <a:gd name="connsiteY267" fmla="*/ 14089 h 672963"/>
              <a:gd name="connsiteX268" fmla="*/ 385220 w 684103"/>
              <a:gd name="connsiteY268" fmla="*/ 18676 h 672963"/>
              <a:gd name="connsiteX269" fmla="*/ 394859 w 684103"/>
              <a:gd name="connsiteY269" fmla="*/ 24409 h 672963"/>
              <a:gd name="connsiteX270" fmla="*/ 404663 w 684103"/>
              <a:gd name="connsiteY270" fmla="*/ 31453 h 672963"/>
              <a:gd name="connsiteX271" fmla="*/ 414629 w 684103"/>
              <a:gd name="connsiteY271" fmla="*/ 40136 h 672963"/>
              <a:gd name="connsiteX272" fmla="*/ 424106 w 684103"/>
              <a:gd name="connsiteY272" fmla="*/ 49965 h 672963"/>
              <a:gd name="connsiteX273" fmla="*/ 433255 w 684103"/>
              <a:gd name="connsiteY273" fmla="*/ 60941 h 672963"/>
              <a:gd name="connsiteX274" fmla="*/ 442078 w 684103"/>
              <a:gd name="connsiteY274" fmla="*/ 73063 h 672963"/>
              <a:gd name="connsiteX275" fmla="*/ 450574 w 684103"/>
              <a:gd name="connsiteY275" fmla="*/ 86332 h 672963"/>
              <a:gd name="connsiteX276" fmla="*/ 458580 w 684103"/>
              <a:gd name="connsiteY276" fmla="*/ 100748 h 672963"/>
              <a:gd name="connsiteX277" fmla="*/ 466096 w 684103"/>
              <a:gd name="connsiteY277" fmla="*/ 115656 h 672963"/>
              <a:gd name="connsiteX278" fmla="*/ 472958 w 684103"/>
              <a:gd name="connsiteY278" fmla="*/ 130891 h 672963"/>
              <a:gd name="connsiteX279" fmla="*/ 479003 w 684103"/>
              <a:gd name="connsiteY279" fmla="*/ 147109 h 672963"/>
              <a:gd name="connsiteX280" fmla="*/ 459724 w 684103"/>
              <a:gd name="connsiteY280" fmla="*/ 151532 h 672963"/>
              <a:gd name="connsiteX281" fmla="*/ 439627 w 684103"/>
              <a:gd name="connsiteY281" fmla="*/ 154972 h 672963"/>
              <a:gd name="connsiteX282" fmla="*/ 418877 w 684103"/>
              <a:gd name="connsiteY282" fmla="*/ 157921 h 672963"/>
              <a:gd name="connsiteX283" fmla="*/ 397964 w 684103"/>
              <a:gd name="connsiteY283" fmla="*/ 160214 h 672963"/>
              <a:gd name="connsiteX284" fmla="*/ 376887 w 684103"/>
              <a:gd name="connsiteY284" fmla="*/ 161689 h 672963"/>
              <a:gd name="connsiteX285" fmla="*/ 355157 w 684103"/>
              <a:gd name="connsiteY285" fmla="*/ 162508 h 672963"/>
              <a:gd name="connsiteX286" fmla="*/ 328946 w 684103"/>
              <a:gd name="connsiteY286" fmla="*/ 8519 h 672963"/>
              <a:gd name="connsiteX287" fmla="*/ 328946 w 684103"/>
              <a:gd name="connsiteY287" fmla="*/ 162508 h 672963"/>
              <a:gd name="connsiteX288" fmla="*/ 307542 w 684103"/>
              <a:gd name="connsiteY288" fmla="*/ 161689 h 672963"/>
              <a:gd name="connsiteX289" fmla="*/ 286139 w 684103"/>
              <a:gd name="connsiteY289" fmla="*/ 160214 h 672963"/>
              <a:gd name="connsiteX290" fmla="*/ 265389 w 684103"/>
              <a:gd name="connsiteY290" fmla="*/ 157921 h 672963"/>
              <a:gd name="connsiteX291" fmla="*/ 244802 w 684103"/>
              <a:gd name="connsiteY291" fmla="*/ 154972 h 672963"/>
              <a:gd name="connsiteX292" fmla="*/ 224706 w 684103"/>
              <a:gd name="connsiteY292" fmla="*/ 151532 h 672963"/>
              <a:gd name="connsiteX293" fmla="*/ 205100 w 684103"/>
              <a:gd name="connsiteY293" fmla="*/ 147109 h 672963"/>
              <a:gd name="connsiteX294" fmla="*/ 211309 w 684103"/>
              <a:gd name="connsiteY294" fmla="*/ 130891 h 672963"/>
              <a:gd name="connsiteX295" fmla="*/ 218171 w 684103"/>
              <a:gd name="connsiteY295" fmla="*/ 115656 h 672963"/>
              <a:gd name="connsiteX296" fmla="*/ 225686 w 684103"/>
              <a:gd name="connsiteY296" fmla="*/ 100748 h 672963"/>
              <a:gd name="connsiteX297" fmla="*/ 233692 w 684103"/>
              <a:gd name="connsiteY297" fmla="*/ 86332 h 672963"/>
              <a:gd name="connsiteX298" fmla="*/ 242188 w 684103"/>
              <a:gd name="connsiteY298" fmla="*/ 73063 h 672963"/>
              <a:gd name="connsiteX299" fmla="*/ 251011 w 684103"/>
              <a:gd name="connsiteY299" fmla="*/ 60941 h 672963"/>
              <a:gd name="connsiteX300" fmla="*/ 260161 w 684103"/>
              <a:gd name="connsiteY300" fmla="*/ 49965 h 672963"/>
              <a:gd name="connsiteX301" fmla="*/ 269637 w 684103"/>
              <a:gd name="connsiteY301" fmla="*/ 40136 h 672963"/>
              <a:gd name="connsiteX302" fmla="*/ 279604 w 684103"/>
              <a:gd name="connsiteY302" fmla="*/ 31453 h 672963"/>
              <a:gd name="connsiteX303" fmla="*/ 289243 w 684103"/>
              <a:gd name="connsiteY303" fmla="*/ 24409 h 672963"/>
              <a:gd name="connsiteX304" fmla="*/ 299046 w 684103"/>
              <a:gd name="connsiteY304" fmla="*/ 18676 h 672963"/>
              <a:gd name="connsiteX305" fmla="*/ 309013 w 684103"/>
              <a:gd name="connsiteY305" fmla="*/ 14089 h 672963"/>
              <a:gd name="connsiteX306" fmla="*/ 318816 w 684103"/>
              <a:gd name="connsiteY306" fmla="*/ 10485 h 672963"/>
              <a:gd name="connsiteX307" fmla="*/ 404958 w 684103"/>
              <a:gd name="connsiteY307" fmla="*/ 0 h 672963"/>
              <a:gd name="connsiteX308" fmla="*/ 424832 w 684103"/>
              <a:gd name="connsiteY308" fmla="*/ 4259 h 672963"/>
              <a:gd name="connsiteX309" fmla="*/ 444214 w 684103"/>
              <a:gd name="connsiteY309" fmla="*/ 9501 h 672963"/>
              <a:gd name="connsiteX310" fmla="*/ 462938 w 684103"/>
              <a:gd name="connsiteY310" fmla="*/ 16218 h 672963"/>
              <a:gd name="connsiteX311" fmla="*/ 481334 w 684103"/>
              <a:gd name="connsiteY311" fmla="*/ 23753 h 672963"/>
              <a:gd name="connsiteX312" fmla="*/ 499073 w 684103"/>
              <a:gd name="connsiteY312" fmla="*/ 32108 h 672963"/>
              <a:gd name="connsiteX313" fmla="*/ 516319 w 684103"/>
              <a:gd name="connsiteY313" fmla="*/ 41773 h 672963"/>
              <a:gd name="connsiteX314" fmla="*/ 532908 w 684103"/>
              <a:gd name="connsiteY314" fmla="*/ 52258 h 672963"/>
              <a:gd name="connsiteX315" fmla="*/ 549004 w 684103"/>
              <a:gd name="connsiteY315" fmla="*/ 63397 h 672963"/>
              <a:gd name="connsiteX316" fmla="*/ 564115 w 684103"/>
              <a:gd name="connsiteY316" fmla="*/ 75684 h 672963"/>
              <a:gd name="connsiteX317" fmla="*/ 578734 w 684103"/>
              <a:gd name="connsiteY317" fmla="*/ 88789 h 672963"/>
              <a:gd name="connsiteX318" fmla="*/ 592366 w 684103"/>
              <a:gd name="connsiteY318" fmla="*/ 102714 h 672963"/>
              <a:gd name="connsiteX319" fmla="*/ 585304 w 684103"/>
              <a:gd name="connsiteY319" fmla="*/ 106809 h 672963"/>
              <a:gd name="connsiteX320" fmla="*/ 578241 w 684103"/>
              <a:gd name="connsiteY320" fmla="*/ 110741 h 672963"/>
              <a:gd name="connsiteX321" fmla="*/ 560995 w 684103"/>
              <a:gd name="connsiteY321" fmla="*/ 119259 h 672963"/>
              <a:gd name="connsiteX322" fmla="*/ 542927 w 684103"/>
              <a:gd name="connsiteY322" fmla="*/ 126959 h 672963"/>
              <a:gd name="connsiteX323" fmla="*/ 524039 w 684103"/>
              <a:gd name="connsiteY323" fmla="*/ 134003 h 672963"/>
              <a:gd name="connsiteX324" fmla="*/ 504493 w 684103"/>
              <a:gd name="connsiteY324" fmla="*/ 140228 h 672963"/>
              <a:gd name="connsiteX325" fmla="*/ 497430 w 684103"/>
              <a:gd name="connsiteY325" fmla="*/ 122044 h 672963"/>
              <a:gd name="connsiteX326" fmla="*/ 489875 w 684103"/>
              <a:gd name="connsiteY326" fmla="*/ 104679 h 672963"/>
              <a:gd name="connsiteX327" fmla="*/ 481662 w 684103"/>
              <a:gd name="connsiteY327" fmla="*/ 88134 h 672963"/>
              <a:gd name="connsiteX328" fmla="*/ 473943 w 684103"/>
              <a:gd name="connsiteY328" fmla="*/ 74373 h 672963"/>
              <a:gd name="connsiteX329" fmla="*/ 465730 w 684103"/>
              <a:gd name="connsiteY329" fmla="*/ 61595 h 672963"/>
              <a:gd name="connsiteX330" fmla="*/ 457518 w 684103"/>
              <a:gd name="connsiteY330" fmla="*/ 49800 h 672963"/>
              <a:gd name="connsiteX331" fmla="*/ 448813 w 684103"/>
              <a:gd name="connsiteY331" fmla="*/ 38661 h 672963"/>
              <a:gd name="connsiteX332" fmla="*/ 439615 w 684103"/>
              <a:gd name="connsiteY332" fmla="*/ 28504 h 672963"/>
              <a:gd name="connsiteX333" fmla="*/ 430252 w 684103"/>
              <a:gd name="connsiteY333" fmla="*/ 19167 h 672963"/>
              <a:gd name="connsiteX334" fmla="*/ 420562 w 684103"/>
              <a:gd name="connsiteY334" fmla="*/ 10812 h 672963"/>
              <a:gd name="connsiteX335" fmla="*/ 412842 w 684103"/>
              <a:gd name="connsiteY335" fmla="*/ 5078 h 672963"/>
              <a:gd name="connsiteX336" fmla="*/ 279146 w 684103"/>
              <a:gd name="connsiteY336" fmla="*/ 0 h 672963"/>
              <a:gd name="connsiteX337" fmla="*/ 271262 w 684103"/>
              <a:gd name="connsiteY337" fmla="*/ 5078 h 672963"/>
              <a:gd name="connsiteX338" fmla="*/ 263542 w 684103"/>
              <a:gd name="connsiteY338" fmla="*/ 10812 h 672963"/>
              <a:gd name="connsiteX339" fmla="*/ 253852 w 684103"/>
              <a:gd name="connsiteY339" fmla="*/ 19167 h 672963"/>
              <a:gd name="connsiteX340" fmla="*/ 244489 w 684103"/>
              <a:gd name="connsiteY340" fmla="*/ 28504 h 672963"/>
              <a:gd name="connsiteX341" fmla="*/ 235291 w 684103"/>
              <a:gd name="connsiteY341" fmla="*/ 38661 h 672963"/>
              <a:gd name="connsiteX342" fmla="*/ 226586 w 684103"/>
              <a:gd name="connsiteY342" fmla="*/ 49637 h 672963"/>
              <a:gd name="connsiteX343" fmla="*/ 218210 w 684103"/>
              <a:gd name="connsiteY343" fmla="*/ 61595 h 672963"/>
              <a:gd name="connsiteX344" fmla="*/ 210161 w 684103"/>
              <a:gd name="connsiteY344" fmla="*/ 74373 h 672963"/>
              <a:gd name="connsiteX345" fmla="*/ 202442 w 684103"/>
              <a:gd name="connsiteY345" fmla="*/ 88134 h 672963"/>
              <a:gd name="connsiteX346" fmla="*/ 194065 w 684103"/>
              <a:gd name="connsiteY346" fmla="*/ 104679 h 672963"/>
              <a:gd name="connsiteX347" fmla="*/ 186674 w 684103"/>
              <a:gd name="connsiteY347" fmla="*/ 122044 h 672963"/>
              <a:gd name="connsiteX348" fmla="*/ 179775 w 684103"/>
              <a:gd name="connsiteY348" fmla="*/ 140228 h 672963"/>
              <a:gd name="connsiteX349" fmla="*/ 163843 w 684103"/>
              <a:gd name="connsiteY349" fmla="*/ 135150 h 672963"/>
              <a:gd name="connsiteX350" fmla="*/ 148568 w 684103"/>
              <a:gd name="connsiteY350" fmla="*/ 129744 h 672963"/>
              <a:gd name="connsiteX351" fmla="*/ 133621 w 684103"/>
              <a:gd name="connsiteY351" fmla="*/ 124010 h 672963"/>
              <a:gd name="connsiteX352" fmla="*/ 119496 w 684103"/>
              <a:gd name="connsiteY352" fmla="*/ 117621 h 672963"/>
              <a:gd name="connsiteX353" fmla="*/ 106028 w 684103"/>
              <a:gd name="connsiteY353" fmla="*/ 110741 h 672963"/>
              <a:gd name="connsiteX354" fmla="*/ 98801 w 684103"/>
              <a:gd name="connsiteY354" fmla="*/ 106809 h 672963"/>
              <a:gd name="connsiteX355" fmla="*/ 91738 w 684103"/>
              <a:gd name="connsiteY355" fmla="*/ 102714 h 672963"/>
              <a:gd name="connsiteX356" fmla="*/ 105371 w 684103"/>
              <a:gd name="connsiteY356" fmla="*/ 88789 h 672963"/>
              <a:gd name="connsiteX357" fmla="*/ 119989 w 684103"/>
              <a:gd name="connsiteY357" fmla="*/ 75684 h 672963"/>
              <a:gd name="connsiteX358" fmla="*/ 135100 w 684103"/>
              <a:gd name="connsiteY358" fmla="*/ 63397 h 672963"/>
              <a:gd name="connsiteX359" fmla="*/ 151196 w 684103"/>
              <a:gd name="connsiteY359" fmla="*/ 52258 h 672963"/>
              <a:gd name="connsiteX360" fmla="*/ 167785 w 684103"/>
              <a:gd name="connsiteY360" fmla="*/ 41773 h 672963"/>
              <a:gd name="connsiteX361" fmla="*/ 185031 w 684103"/>
              <a:gd name="connsiteY361" fmla="*/ 32108 h 672963"/>
              <a:gd name="connsiteX362" fmla="*/ 202606 w 684103"/>
              <a:gd name="connsiteY362" fmla="*/ 23753 h 672963"/>
              <a:gd name="connsiteX363" fmla="*/ 221166 w 684103"/>
              <a:gd name="connsiteY363" fmla="*/ 16218 h 672963"/>
              <a:gd name="connsiteX364" fmla="*/ 239890 w 684103"/>
              <a:gd name="connsiteY364" fmla="*/ 9501 h 672963"/>
              <a:gd name="connsiteX365" fmla="*/ 259272 w 684103"/>
              <a:gd name="connsiteY365" fmla="*/ 4259 h 67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684103" h="672963">
                <a:moveTo>
                  <a:pt x="504493" y="532735"/>
                </a:moveTo>
                <a:lnTo>
                  <a:pt x="520261" y="537491"/>
                </a:lnTo>
                <a:lnTo>
                  <a:pt x="535700" y="542904"/>
                </a:lnTo>
                <a:lnTo>
                  <a:pt x="550483" y="548808"/>
                </a:lnTo>
                <a:lnTo>
                  <a:pt x="564608" y="555368"/>
                </a:lnTo>
                <a:lnTo>
                  <a:pt x="578241" y="561929"/>
                </a:lnTo>
                <a:lnTo>
                  <a:pt x="585304" y="566029"/>
                </a:lnTo>
                <a:lnTo>
                  <a:pt x="592366" y="569965"/>
                </a:lnTo>
                <a:lnTo>
                  <a:pt x="578734" y="583906"/>
                </a:lnTo>
                <a:lnTo>
                  <a:pt x="564115" y="597027"/>
                </a:lnTo>
                <a:lnTo>
                  <a:pt x="549004" y="609327"/>
                </a:lnTo>
                <a:lnTo>
                  <a:pt x="532908" y="620644"/>
                </a:lnTo>
                <a:lnTo>
                  <a:pt x="516319" y="630977"/>
                </a:lnTo>
                <a:lnTo>
                  <a:pt x="499073" y="640653"/>
                </a:lnTo>
                <a:lnTo>
                  <a:pt x="481334" y="649018"/>
                </a:lnTo>
                <a:lnTo>
                  <a:pt x="462938" y="656726"/>
                </a:lnTo>
                <a:lnTo>
                  <a:pt x="444214" y="663123"/>
                </a:lnTo>
                <a:lnTo>
                  <a:pt x="424832" y="668535"/>
                </a:lnTo>
                <a:lnTo>
                  <a:pt x="404958" y="672963"/>
                </a:lnTo>
                <a:lnTo>
                  <a:pt x="412842" y="667715"/>
                </a:lnTo>
                <a:lnTo>
                  <a:pt x="420562" y="661975"/>
                </a:lnTo>
                <a:lnTo>
                  <a:pt x="430252" y="653610"/>
                </a:lnTo>
                <a:lnTo>
                  <a:pt x="439615" y="644261"/>
                </a:lnTo>
                <a:lnTo>
                  <a:pt x="448813" y="634093"/>
                </a:lnTo>
                <a:lnTo>
                  <a:pt x="457518" y="623104"/>
                </a:lnTo>
                <a:lnTo>
                  <a:pt x="465730" y="611132"/>
                </a:lnTo>
                <a:lnTo>
                  <a:pt x="473943" y="598175"/>
                </a:lnTo>
                <a:lnTo>
                  <a:pt x="481662" y="584562"/>
                </a:lnTo>
                <a:lnTo>
                  <a:pt x="489875" y="567997"/>
                </a:lnTo>
                <a:lnTo>
                  <a:pt x="497430" y="550776"/>
                </a:lnTo>
                <a:close/>
                <a:moveTo>
                  <a:pt x="179775" y="532735"/>
                </a:moveTo>
                <a:lnTo>
                  <a:pt x="186674" y="550776"/>
                </a:lnTo>
                <a:lnTo>
                  <a:pt x="194065" y="567997"/>
                </a:lnTo>
                <a:lnTo>
                  <a:pt x="202442" y="584562"/>
                </a:lnTo>
                <a:lnTo>
                  <a:pt x="210161" y="598175"/>
                </a:lnTo>
                <a:lnTo>
                  <a:pt x="218210" y="611132"/>
                </a:lnTo>
                <a:lnTo>
                  <a:pt x="226586" y="623104"/>
                </a:lnTo>
                <a:lnTo>
                  <a:pt x="235291" y="634093"/>
                </a:lnTo>
                <a:lnTo>
                  <a:pt x="244489" y="644261"/>
                </a:lnTo>
                <a:lnTo>
                  <a:pt x="253852" y="653610"/>
                </a:lnTo>
                <a:lnTo>
                  <a:pt x="263542" y="661975"/>
                </a:lnTo>
                <a:lnTo>
                  <a:pt x="271262" y="667715"/>
                </a:lnTo>
                <a:lnTo>
                  <a:pt x="279146" y="672963"/>
                </a:lnTo>
                <a:lnTo>
                  <a:pt x="259272" y="668535"/>
                </a:lnTo>
                <a:lnTo>
                  <a:pt x="239890" y="663123"/>
                </a:lnTo>
                <a:lnTo>
                  <a:pt x="221166" y="656726"/>
                </a:lnTo>
                <a:lnTo>
                  <a:pt x="202606" y="649018"/>
                </a:lnTo>
                <a:lnTo>
                  <a:pt x="185031" y="640653"/>
                </a:lnTo>
                <a:lnTo>
                  <a:pt x="167785" y="630977"/>
                </a:lnTo>
                <a:lnTo>
                  <a:pt x="151196" y="620644"/>
                </a:lnTo>
                <a:lnTo>
                  <a:pt x="135100" y="609327"/>
                </a:lnTo>
                <a:lnTo>
                  <a:pt x="119989" y="597027"/>
                </a:lnTo>
                <a:lnTo>
                  <a:pt x="105371" y="583906"/>
                </a:lnTo>
                <a:lnTo>
                  <a:pt x="91738" y="569965"/>
                </a:lnTo>
                <a:lnTo>
                  <a:pt x="98801" y="566029"/>
                </a:lnTo>
                <a:lnTo>
                  <a:pt x="106028" y="561929"/>
                </a:lnTo>
                <a:lnTo>
                  <a:pt x="123109" y="553564"/>
                </a:lnTo>
                <a:lnTo>
                  <a:pt x="141177" y="546020"/>
                </a:lnTo>
                <a:lnTo>
                  <a:pt x="160065" y="538967"/>
                </a:lnTo>
                <a:close/>
                <a:moveTo>
                  <a:pt x="355157" y="510456"/>
                </a:moveTo>
                <a:lnTo>
                  <a:pt x="376887" y="511275"/>
                </a:lnTo>
                <a:lnTo>
                  <a:pt x="397964" y="512749"/>
                </a:lnTo>
                <a:lnTo>
                  <a:pt x="418877" y="515043"/>
                </a:lnTo>
                <a:lnTo>
                  <a:pt x="439627" y="517992"/>
                </a:lnTo>
                <a:lnTo>
                  <a:pt x="459724" y="521432"/>
                </a:lnTo>
                <a:lnTo>
                  <a:pt x="479003" y="525855"/>
                </a:lnTo>
                <a:lnTo>
                  <a:pt x="472958" y="542073"/>
                </a:lnTo>
                <a:lnTo>
                  <a:pt x="466096" y="557472"/>
                </a:lnTo>
                <a:lnTo>
                  <a:pt x="458580" y="572216"/>
                </a:lnTo>
                <a:lnTo>
                  <a:pt x="450574" y="586795"/>
                </a:lnTo>
                <a:lnTo>
                  <a:pt x="442078" y="600065"/>
                </a:lnTo>
                <a:lnTo>
                  <a:pt x="433255" y="612023"/>
                </a:lnTo>
                <a:lnTo>
                  <a:pt x="424106" y="622999"/>
                </a:lnTo>
                <a:lnTo>
                  <a:pt x="414629" y="632992"/>
                </a:lnTo>
                <a:lnTo>
                  <a:pt x="404663" y="641511"/>
                </a:lnTo>
                <a:lnTo>
                  <a:pt x="394859" y="648555"/>
                </a:lnTo>
                <a:lnTo>
                  <a:pt x="385220" y="654288"/>
                </a:lnTo>
                <a:lnTo>
                  <a:pt x="375253" y="659039"/>
                </a:lnTo>
                <a:lnTo>
                  <a:pt x="365287" y="662479"/>
                </a:lnTo>
                <a:lnTo>
                  <a:pt x="355157" y="664445"/>
                </a:lnTo>
                <a:close/>
                <a:moveTo>
                  <a:pt x="328946" y="510456"/>
                </a:moveTo>
                <a:lnTo>
                  <a:pt x="328946" y="664445"/>
                </a:lnTo>
                <a:lnTo>
                  <a:pt x="318816" y="662479"/>
                </a:lnTo>
                <a:lnTo>
                  <a:pt x="309013" y="659039"/>
                </a:lnTo>
                <a:lnTo>
                  <a:pt x="299046" y="654288"/>
                </a:lnTo>
                <a:lnTo>
                  <a:pt x="289243" y="648555"/>
                </a:lnTo>
                <a:lnTo>
                  <a:pt x="279604" y="641511"/>
                </a:lnTo>
                <a:lnTo>
                  <a:pt x="269800" y="632992"/>
                </a:lnTo>
                <a:lnTo>
                  <a:pt x="260161" y="622999"/>
                </a:lnTo>
                <a:lnTo>
                  <a:pt x="251011" y="612023"/>
                </a:lnTo>
                <a:lnTo>
                  <a:pt x="242188" y="600065"/>
                </a:lnTo>
                <a:lnTo>
                  <a:pt x="233692" y="586795"/>
                </a:lnTo>
                <a:lnTo>
                  <a:pt x="225686" y="572216"/>
                </a:lnTo>
                <a:lnTo>
                  <a:pt x="218171" y="557472"/>
                </a:lnTo>
                <a:lnTo>
                  <a:pt x="211309" y="542073"/>
                </a:lnTo>
                <a:lnTo>
                  <a:pt x="205100" y="525855"/>
                </a:lnTo>
                <a:lnTo>
                  <a:pt x="224706" y="521432"/>
                </a:lnTo>
                <a:lnTo>
                  <a:pt x="244802" y="517992"/>
                </a:lnTo>
                <a:lnTo>
                  <a:pt x="265389" y="515043"/>
                </a:lnTo>
                <a:lnTo>
                  <a:pt x="286139" y="512749"/>
                </a:lnTo>
                <a:lnTo>
                  <a:pt x="307542" y="511275"/>
                </a:lnTo>
                <a:close/>
                <a:moveTo>
                  <a:pt x="536034" y="349259"/>
                </a:moveTo>
                <a:lnTo>
                  <a:pt x="684103" y="349259"/>
                </a:lnTo>
                <a:lnTo>
                  <a:pt x="682627" y="369719"/>
                </a:lnTo>
                <a:lnTo>
                  <a:pt x="680168" y="389853"/>
                </a:lnTo>
                <a:lnTo>
                  <a:pt x="676396" y="409495"/>
                </a:lnTo>
                <a:lnTo>
                  <a:pt x="671641" y="428973"/>
                </a:lnTo>
                <a:lnTo>
                  <a:pt x="665574" y="447797"/>
                </a:lnTo>
                <a:lnTo>
                  <a:pt x="658687" y="466293"/>
                </a:lnTo>
                <a:lnTo>
                  <a:pt x="650653" y="484135"/>
                </a:lnTo>
                <a:lnTo>
                  <a:pt x="641798" y="501485"/>
                </a:lnTo>
                <a:lnTo>
                  <a:pt x="631795" y="518017"/>
                </a:lnTo>
                <a:lnTo>
                  <a:pt x="620973" y="534222"/>
                </a:lnTo>
                <a:lnTo>
                  <a:pt x="609331" y="549772"/>
                </a:lnTo>
                <a:lnTo>
                  <a:pt x="599821" y="544207"/>
                </a:lnTo>
                <a:lnTo>
                  <a:pt x="589982" y="538642"/>
                </a:lnTo>
                <a:lnTo>
                  <a:pt x="575716" y="531603"/>
                </a:lnTo>
                <a:lnTo>
                  <a:pt x="560631" y="524728"/>
                </a:lnTo>
                <a:lnTo>
                  <a:pt x="545053" y="518508"/>
                </a:lnTo>
                <a:lnTo>
                  <a:pt x="528984" y="512943"/>
                </a:lnTo>
                <a:lnTo>
                  <a:pt x="512422" y="507541"/>
                </a:lnTo>
                <a:lnTo>
                  <a:pt x="518325" y="486590"/>
                </a:lnTo>
                <a:lnTo>
                  <a:pt x="523244" y="464984"/>
                </a:lnTo>
                <a:lnTo>
                  <a:pt x="527344" y="442722"/>
                </a:lnTo>
                <a:lnTo>
                  <a:pt x="530787" y="420134"/>
                </a:lnTo>
                <a:lnTo>
                  <a:pt x="533411" y="396891"/>
                </a:lnTo>
                <a:lnTo>
                  <a:pt x="535051" y="373320"/>
                </a:lnTo>
                <a:close/>
                <a:moveTo>
                  <a:pt x="355157" y="349259"/>
                </a:moveTo>
                <a:lnTo>
                  <a:pt x="509801" y="349259"/>
                </a:lnTo>
                <a:lnTo>
                  <a:pt x="508985" y="372407"/>
                </a:lnTo>
                <a:lnTo>
                  <a:pt x="507352" y="395063"/>
                </a:lnTo>
                <a:lnTo>
                  <a:pt x="504902" y="417390"/>
                </a:lnTo>
                <a:lnTo>
                  <a:pt x="501473" y="439225"/>
                </a:lnTo>
                <a:lnTo>
                  <a:pt x="497554" y="460403"/>
                </a:lnTo>
                <a:lnTo>
                  <a:pt x="492818" y="481253"/>
                </a:lnTo>
                <a:lnTo>
                  <a:pt x="487266" y="501282"/>
                </a:lnTo>
                <a:lnTo>
                  <a:pt x="466364" y="496521"/>
                </a:lnTo>
                <a:lnTo>
                  <a:pt x="444971" y="492581"/>
                </a:lnTo>
                <a:lnTo>
                  <a:pt x="423253" y="489462"/>
                </a:lnTo>
                <a:lnTo>
                  <a:pt x="400881" y="487163"/>
                </a:lnTo>
                <a:lnTo>
                  <a:pt x="378182" y="485521"/>
                </a:lnTo>
                <a:lnTo>
                  <a:pt x="355157" y="484701"/>
                </a:lnTo>
                <a:close/>
                <a:moveTo>
                  <a:pt x="173647" y="349259"/>
                </a:moveTo>
                <a:lnTo>
                  <a:pt x="328946" y="349259"/>
                </a:lnTo>
                <a:lnTo>
                  <a:pt x="328946" y="484701"/>
                </a:lnTo>
                <a:lnTo>
                  <a:pt x="305963" y="485521"/>
                </a:lnTo>
                <a:lnTo>
                  <a:pt x="283144" y="487163"/>
                </a:lnTo>
                <a:lnTo>
                  <a:pt x="260654" y="489462"/>
                </a:lnTo>
                <a:lnTo>
                  <a:pt x="238820" y="492745"/>
                </a:lnTo>
                <a:lnTo>
                  <a:pt x="217150" y="496521"/>
                </a:lnTo>
                <a:lnTo>
                  <a:pt x="196301" y="501282"/>
                </a:lnTo>
                <a:lnTo>
                  <a:pt x="190884" y="481253"/>
                </a:lnTo>
                <a:lnTo>
                  <a:pt x="185795" y="460403"/>
                </a:lnTo>
                <a:lnTo>
                  <a:pt x="181855" y="439225"/>
                </a:lnTo>
                <a:lnTo>
                  <a:pt x="178572" y="417390"/>
                </a:lnTo>
                <a:lnTo>
                  <a:pt x="176109" y="395063"/>
                </a:lnTo>
                <a:lnTo>
                  <a:pt x="174468" y="372407"/>
                </a:lnTo>
                <a:close/>
                <a:moveTo>
                  <a:pt x="0" y="349259"/>
                </a:moveTo>
                <a:lnTo>
                  <a:pt x="147905" y="349259"/>
                </a:lnTo>
                <a:lnTo>
                  <a:pt x="149052" y="373320"/>
                </a:lnTo>
                <a:lnTo>
                  <a:pt x="150692" y="396891"/>
                </a:lnTo>
                <a:lnTo>
                  <a:pt x="153152" y="420134"/>
                </a:lnTo>
                <a:lnTo>
                  <a:pt x="156595" y="442722"/>
                </a:lnTo>
                <a:lnTo>
                  <a:pt x="160859" y="464984"/>
                </a:lnTo>
                <a:lnTo>
                  <a:pt x="165778" y="486590"/>
                </a:lnTo>
                <a:lnTo>
                  <a:pt x="171681" y="507541"/>
                </a:lnTo>
                <a:lnTo>
                  <a:pt x="154955" y="512943"/>
                </a:lnTo>
                <a:lnTo>
                  <a:pt x="138886" y="518508"/>
                </a:lnTo>
                <a:lnTo>
                  <a:pt x="123308" y="524728"/>
                </a:lnTo>
                <a:lnTo>
                  <a:pt x="108387" y="531603"/>
                </a:lnTo>
                <a:lnTo>
                  <a:pt x="93957" y="538642"/>
                </a:lnTo>
                <a:lnTo>
                  <a:pt x="84119" y="544207"/>
                </a:lnTo>
                <a:lnTo>
                  <a:pt x="74772" y="549772"/>
                </a:lnTo>
                <a:lnTo>
                  <a:pt x="63130" y="534222"/>
                </a:lnTo>
                <a:lnTo>
                  <a:pt x="52308" y="518345"/>
                </a:lnTo>
                <a:lnTo>
                  <a:pt x="42305" y="501485"/>
                </a:lnTo>
                <a:lnTo>
                  <a:pt x="33451" y="484135"/>
                </a:lnTo>
                <a:lnTo>
                  <a:pt x="25252" y="466293"/>
                </a:lnTo>
                <a:lnTo>
                  <a:pt x="18529" y="447797"/>
                </a:lnTo>
                <a:lnTo>
                  <a:pt x="12462" y="428973"/>
                </a:lnTo>
                <a:lnTo>
                  <a:pt x="7707" y="409495"/>
                </a:lnTo>
                <a:lnTo>
                  <a:pt x="3935" y="389853"/>
                </a:lnTo>
                <a:lnTo>
                  <a:pt x="1476" y="369719"/>
                </a:lnTo>
                <a:close/>
                <a:moveTo>
                  <a:pt x="487266" y="171681"/>
                </a:moveTo>
                <a:lnTo>
                  <a:pt x="492818" y="191546"/>
                </a:lnTo>
                <a:lnTo>
                  <a:pt x="497554" y="212395"/>
                </a:lnTo>
                <a:lnTo>
                  <a:pt x="501473" y="233738"/>
                </a:lnTo>
                <a:lnTo>
                  <a:pt x="504902" y="255573"/>
                </a:lnTo>
                <a:lnTo>
                  <a:pt x="507352" y="277736"/>
                </a:lnTo>
                <a:lnTo>
                  <a:pt x="508985" y="300391"/>
                </a:lnTo>
                <a:lnTo>
                  <a:pt x="509801" y="323704"/>
                </a:lnTo>
                <a:lnTo>
                  <a:pt x="355157" y="323704"/>
                </a:lnTo>
                <a:lnTo>
                  <a:pt x="355157" y="188262"/>
                </a:lnTo>
                <a:lnTo>
                  <a:pt x="378182" y="187441"/>
                </a:lnTo>
                <a:lnTo>
                  <a:pt x="400881" y="185800"/>
                </a:lnTo>
                <a:lnTo>
                  <a:pt x="423253" y="183337"/>
                </a:lnTo>
                <a:lnTo>
                  <a:pt x="444971" y="180218"/>
                </a:lnTo>
                <a:lnTo>
                  <a:pt x="466364" y="176278"/>
                </a:lnTo>
                <a:close/>
                <a:moveTo>
                  <a:pt x="196301" y="171681"/>
                </a:moveTo>
                <a:lnTo>
                  <a:pt x="217150" y="176278"/>
                </a:lnTo>
                <a:lnTo>
                  <a:pt x="238820" y="180218"/>
                </a:lnTo>
                <a:lnTo>
                  <a:pt x="260654" y="183337"/>
                </a:lnTo>
                <a:lnTo>
                  <a:pt x="283144" y="185800"/>
                </a:lnTo>
                <a:lnTo>
                  <a:pt x="305963" y="187441"/>
                </a:lnTo>
                <a:lnTo>
                  <a:pt x="328946" y="188262"/>
                </a:lnTo>
                <a:lnTo>
                  <a:pt x="328946" y="323704"/>
                </a:lnTo>
                <a:lnTo>
                  <a:pt x="173647" y="323704"/>
                </a:lnTo>
                <a:lnTo>
                  <a:pt x="174468" y="300391"/>
                </a:lnTo>
                <a:lnTo>
                  <a:pt x="176109" y="277736"/>
                </a:lnTo>
                <a:lnTo>
                  <a:pt x="178572" y="255573"/>
                </a:lnTo>
                <a:lnTo>
                  <a:pt x="181855" y="233738"/>
                </a:lnTo>
                <a:lnTo>
                  <a:pt x="185795" y="212395"/>
                </a:lnTo>
                <a:lnTo>
                  <a:pt x="190884" y="191546"/>
                </a:lnTo>
                <a:close/>
                <a:moveTo>
                  <a:pt x="609331" y="123191"/>
                </a:moveTo>
                <a:lnTo>
                  <a:pt x="620973" y="138577"/>
                </a:lnTo>
                <a:lnTo>
                  <a:pt x="631795" y="154782"/>
                </a:lnTo>
                <a:lnTo>
                  <a:pt x="641798" y="171478"/>
                </a:lnTo>
                <a:lnTo>
                  <a:pt x="650653" y="188665"/>
                </a:lnTo>
                <a:lnTo>
                  <a:pt x="658687" y="206670"/>
                </a:lnTo>
                <a:lnTo>
                  <a:pt x="665574" y="225002"/>
                </a:lnTo>
                <a:lnTo>
                  <a:pt x="671641" y="243990"/>
                </a:lnTo>
                <a:lnTo>
                  <a:pt x="676396" y="263304"/>
                </a:lnTo>
                <a:lnTo>
                  <a:pt x="680168" y="282947"/>
                </a:lnTo>
                <a:lnTo>
                  <a:pt x="682627" y="303243"/>
                </a:lnTo>
                <a:lnTo>
                  <a:pt x="684103" y="323704"/>
                </a:lnTo>
                <a:lnTo>
                  <a:pt x="536034" y="323704"/>
                </a:lnTo>
                <a:lnTo>
                  <a:pt x="535051" y="299642"/>
                </a:lnTo>
                <a:lnTo>
                  <a:pt x="533411" y="276072"/>
                </a:lnTo>
                <a:lnTo>
                  <a:pt x="530787" y="252829"/>
                </a:lnTo>
                <a:lnTo>
                  <a:pt x="527344" y="230077"/>
                </a:lnTo>
                <a:lnTo>
                  <a:pt x="523244" y="207979"/>
                </a:lnTo>
                <a:lnTo>
                  <a:pt x="518325" y="186209"/>
                </a:lnTo>
                <a:lnTo>
                  <a:pt x="512422" y="165258"/>
                </a:lnTo>
                <a:lnTo>
                  <a:pt x="528984" y="160020"/>
                </a:lnTo>
                <a:lnTo>
                  <a:pt x="545053" y="154291"/>
                </a:lnTo>
                <a:lnTo>
                  <a:pt x="560631" y="148071"/>
                </a:lnTo>
                <a:lnTo>
                  <a:pt x="575716" y="141523"/>
                </a:lnTo>
                <a:lnTo>
                  <a:pt x="589982" y="134158"/>
                </a:lnTo>
                <a:lnTo>
                  <a:pt x="599984" y="128756"/>
                </a:lnTo>
                <a:close/>
                <a:moveTo>
                  <a:pt x="74772" y="123191"/>
                </a:moveTo>
                <a:lnTo>
                  <a:pt x="84283" y="128756"/>
                </a:lnTo>
                <a:lnTo>
                  <a:pt x="93957" y="134158"/>
                </a:lnTo>
                <a:lnTo>
                  <a:pt x="108387" y="141523"/>
                </a:lnTo>
                <a:lnTo>
                  <a:pt x="123472" y="148071"/>
                </a:lnTo>
                <a:lnTo>
                  <a:pt x="139050" y="154291"/>
                </a:lnTo>
                <a:lnTo>
                  <a:pt x="154955" y="160020"/>
                </a:lnTo>
                <a:lnTo>
                  <a:pt x="171681" y="165258"/>
                </a:lnTo>
                <a:lnTo>
                  <a:pt x="165942" y="186209"/>
                </a:lnTo>
                <a:lnTo>
                  <a:pt x="160859" y="207979"/>
                </a:lnTo>
                <a:lnTo>
                  <a:pt x="156595" y="230077"/>
                </a:lnTo>
                <a:lnTo>
                  <a:pt x="153316" y="252829"/>
                </a:lnTo>
                <a:lnTo>
                  <a:pt x="150692" y="276072"/>
                </a:lnTo>
                <a:lnTo>
                  <a:pt x="149052" y="299642"/>
                </a:lnTo>
                <a:lnTo>
                  <a:pt x="148233" y="323704"/>
                </a:lnTo>
                <a:lnTo>
                  <a:pt x="0" y="323704"/>
                </a:lnTo>
                <a:lnTo>
                  <a:pt x="1476" y="303243"/>
                </a:lnTo>
                <a:lnTo>
                  <a:pt x="3935" y="282947"/>
                </a:lnTo>
                <a:lnTo>
                  <a:pt x="7707" y="263304"/>
                </a:lnTo>
                <a:lnTo>
                  <a:pt x="12462" y="243990"/>
                </a:lnTo>
                <a:lnTo>
                  <a:pt x="18529" y="225002"/>
                </a:lnTo>
                <a:lnTo>
                  <a:pt x="25252" y="206670"/>
                </a:lnTo>
                <a:lnTo>
                  <a:pt x="33451" y="188665"/>
                </a:lnTo>
                <a:lnTo>
                  <a:pt x="42305" y="171478"/>
                </a:lnTo>
                <a:lnTo>
                  <a:pt x="52308" y="154782"/>
                </a:lnTo>
                <a:lnTo>
                  <a:pt x="63130" y="138577"/>
                </a:lnTo>
                <a:close/>
                <a:moveTo>
                  <a:pt x="355157" y="8519"/>
                </a:moveTo>
                <a:lnTo>
                  <a:pt x="365287" y="10485"/>
                </a:lnTo>
                <a:lnTo>
                  <a:pt x="375253" y="14089"/>
                </a:lnTo>
                <a:lnTo>
                  <a:pt x="385220" y="18676"/>
                </a:lnTo>
                <a:lnTo>
                  <a:pt x="394859" y="24409"/>
                </a:lnTo>
                <a:lnTo>
                  <a:pt x="404663" y="31453"/>
                </a:lnTo>
                <a:lnTo>
                  <a:pt x="414629" y="40136"/>
                </a:lnTo>
                <a:lnTo>
                  <a:pt x="424106" y="49965"/>
                </a:lnTo>
                <a:lnTo>
                  <a:pt x="433255" y="60941"/>
                </a:lnTo>
                <a:lnTo>
                  <a:pt x="442078" y="73063"/>
                </a:lnTo>
                <a:lnTo>
                  <a:pt x="450574" y="86332"/>
                </a:lnTo>
                <a:lnTo>
                  <a:pt x="458580" y="100748"/>
                </a:lnTo>
                <a:lnTo>
                  <a:pt x="466096" y="115656"/>
                </a:lnTo>
                <a:lnTo>
                  <a:pt x="472958" y="130891"/>
                </a:lnTo>
                <a:lnTo>
                  <a:pt x="479003" y="147109"/>
                </a:lnTo>
                <a:lnTo>
                  <a:pt x="459724" y="151532"/>
                </a:lnTo>
                <a:lnTo>
                  <a:pt x="439627" y="154972"/>
                </a:lnTo>
                <a:lnTo>
                  <a:pt x="418877" y="157921"/>
                </a:lnTo>
                <a:lnTo>
                  <a:pt x="397964" y="160214"/>
                </a:lnTo>
                <a:lnTo>
                  <a:pt x="376887" y="161689"/>
                </a:lnTo>
                <a:lnTo>
                  <a:pt x="355157" y="162508"/>
                </a:lnTo>
                <a:close/>
                <a:moveTo>
                  <a:pt x="328946" y="8519"/>
                </a:moveTo>
                <a:lnTo>
                  <a:pt x="328946" y="162508"/>
                </a:lnTo>
                <a:lnTo>
                  <a:pt x="307542" y="161689"/>
                </a:lnTo>
                <a:lnTo>
                  <a:pt x="286139" y="160214"/>
                </a:lnTo>
                <a:lnTo>
                  <a:pt x="265389" y="157921"/>
                </a:lnTo>
                <a:lnTo>
                  <a:pt x="244802" y="154972"/>
                </a:lnTo>
                <a:lnTo>
                  <a:pt x="224706" y="151532"/>
                </a:lnTo>
                <a:lnTo>
                  <a:pt x="205100" y="147109"/>
                </a:lnTo>
                <a:lnTo>
                  <a:pt x="211309" y="130891"/>
                </a:lnTo>
                <a:lnTo>
                  <a:pt x="218171" y="115656"/>
                </a:lnTo>
                <a:lnTo>
                  <a:pt x="225686" y="100748"/>
                </a:lnTo>
                <a:lnTo>
                  <a:pt x="233692" y="86332"/>
                </a:lnTo>
                <a:lnTo>
                  <a:pt x="242188" y="73063"/>
                </a:lnTo>
                <a:lnTo>
                  <a:pt x="251011" y="60941"/>
                </a:lnTo>
                <a:lnTo>
                  <a:pt x="260161" y="49965"/>
                </a:lnTo>
                <a:lnTo>
                  <a:pt x="269637" y="40136"/>
                </a:lnTo>
                <a:lnTo>
                  <a:pt x="279604" y="31453"/>
                </a:lnTo>
                <a:lnTo>
                  <a:pt x="289243" y="24409"/>
                </a:lnTo>
                <a:lnTo>
                  <a:pt x="299046" y="18676"/>
                </a:lnTo>
                <a:lnTo>
                  <a:pt x="309013" y="14089"/>
                </a:lnTo>
                <a:lnTo>
                  <a:pt x="318816" y="10485"/>
                </a:lnTo>
                <a:close/>
                <a:moveTo>
                  <a:pt x="404958" y="0"/>
                </a:moveTo>
                <a:lnTo>
                  <a:pt x="424832" y="4259"/>
                </a:lnTo>
                <a:lnTo>
                  <a:pt x="444214" y="9501"/>
                </a:lnTo>
                <a:lnTo>
                  <a:pt x="462938" y="16218"/>
                </a:lnTo>
                <a:lnTo>
                  <a:pt x="481334" y="23753"/>
                </a:lnTo>
                <a:lnTo>
                  <a:pt x="499073" y="32108"/>
                </a:lnTo>
                <a:lnTo>
                  <a:pt x="516319" y="41773"/>
                </a:lnTo>
                <a:lnTo>
                  <a:pt x="532908" y="52258"/>
                </a:lnTo>
                <a:lnTo>
                  <a:pt x="549004" y="63397"/>
                </a:lnTo>
                <a:lnTo>
                  <a:pt x="564115" y="75684"/>
                </a:lnTo>
                <a:lnTo>
                  <a:pt x="578734" y="88789"/>
                </a:lnTo>
                <a:lnTo>
                  <a:pt x="592366" y="102714"/>
                </a:lnTo>
                <a:lnTo>
                  <a:pt x="585304" y="106809"/>
                </a:lnTo>
                <a:lnTo>
                  <a:pt x="578241" y="110741"/>
                </a:lnTo>
                <a:lnTo>
                  <a:pt x="560995" y="119259"/>
                </a:lnTo>
                <a:lnTo>
                  <a:pt x="542927" y="126959"/>
                </a:lnTo>
                <a:lnTo>
                  <a:pt x="524039" y="134003"/>
                </a:lnTo>
                <a:lnTo>
                  <a:pt x="504493" y="140228"/>
                </a:lnTo>
                <a:lnTo>
                  <a:pt x="497430" y="122044"/>
                </a:lnTo>
                <a:lnTo>
                  <a:pt x="489875" y="104679"/>
                </a:lnTo>
                <a:lnTo>
                  <a:pt x="481662" y="88134"/>
                </a:lnTo>
                <a:lnTo>
                  <a:pt x="473943" y="74373"/>
                </a:lnTo>
                <a:lnTo>
                  <a:pt x="465730" y="61595"/>
                </a:lnTo>
                <a:lnTo>
                  <a:pt x="457518" y="49800"/>
                </a:lnTo>
                <a:lnTo>
                  <a:pt x="448813" y="38661"/>
                </a:lnTo>
                <a:lnTo>
                  <a:pt x="439615" y="28504"/>
                </a:lnTo>
                <a:lnTo>
                  <a:pt x="430252" y="19167"/>
                </a:lnTo>
                <a:lnTo>
                  <a:pt x="420562" y="10812"/>
                </a:lnTo>
                <a:lnTo>
                  <a:pt x="412842" y="5078"/>
                </a:lnTo>
                <a:close/>
                <a:moveTo>
                  <a:pt x="279146" y="0"/>
                </a:moveTo>
                <a:lnTo>
                  <a:pt x="271262" y="5078"/>
                </a:lnTo>
                <a:lnTo>
                  <a:pt x="263542" y="10812"/>
                </a:lnTo>
                <a:lnTo>
                  <a:pt x="253852" y="19167"/>
                </a:lnTo>
                <a:lnTo>
                  <a:pt x="244489" y="28504"/>
                </a:lnTo>
                <a:lnTo>
                  <a:pt x="235291" y="38661"/>
                </a:lnTo>
                <a:lnTo>
                  <a:pt x="226586" y="49637"/>
                </a:lnTo>
                <a:lnTo>
                  <a:pt x="218210" y="61595"/>
                </a:lnTo>
                <a:lnTo>
                  <a:pt x="210161" y="74373"/>
                </a:lnTo>
                <a:lnTo>
                  <a:pt x="202442" y="88134"/>
                </a:lnTo>
                <a:lnTo>
                  <a:pt x="194065" y="104679"/>
                </a:lnTo>
                <a:lnTo>
                  <a:pt x="186674" y="122044"/>
                </a:lnTo>
                <a:lnTo>
                  <a:pt x="179775" y="140228"/>
                </a:lnTo>
                <a:lnTo>
                  <a:pt x="163843" y="135150"/>
                </a:lnTo>
                <a:lnTo>
                  <a:pt x="148568" y="129744"/>
                </a:lnTo>
                <a:lnTo>
                  <a:pt x="133621" y="124010"/>
                </a:lnTo>
                <a:lnTo>
                  <a:pt x="119496" y="117621"/>
                </a:lnTo>
                <a:lnTo>
                  <a:pt x="106028" y="110741"/>
                </a:lnTo>
                <a:lnTo>
                  <a:pt x="98801" y="106809"/>
                </a:lnTo>
                <a:lnTo>
                  <a:pt x="91738" y="102714"/>
                </a:lnTo>
                <a:lnTo>
                  <a:pt x="105371" y="88789"/>
                </a:lnTo>
                <a:lnTo>
                  <a:pt x="119989" y="75684"/>
                </a:lnTo>
                <a:lnTo>
                  <a:pt x="135100" y="63397"/>
                </a:lnTo>
                <a:lnTo>
                  <a:pt x="151196" y="52258"/>
                </a:lnTo>
                <a:lnTo>
                  <a:pt x="167785" y="41773"/>
                </a:lnTo>
                <a:lnTo>
                  <a:pt x="185031" y="32108"/>
                </a:lnTo>
                <a:lnTo>
                  <a:pt x="202606" y="23753"/>
                </a:lnTo>
                <a:lnTo>
                  <a:pt x="221166" y="16218"/>
                </a:lnTo>
                <a:lnTo>
                  <a:pt x="239890" y="9501"/>
                </a:lnTo>
                <a:lnTo>
                  <a:pt x="259272" y="425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grpSp>
        <p:nvGrpSpPr>
          <p:cNvPr id="17" name="Group 56"/>
          <p:cNvGrpSpPr/>
          <p:nvPr/>
        </p:nvGrpSpPr>
        <p:grpSpPr>
          <a:xfrm>
            <a:off x="9351841" y="1529604"/>
            <a:ext cx="378644" cy="339770"/>
            <a:chOff x="8367713" y="1762125"/>
            <a:chExt cx="376238" cy="327026"/>
          </a:xfrm>
          <a:solidFill>
            <a:schemeClr val="bg1"/>
          </a:solidFill>
        </p:grpSpPr>
        <p:sp>
          <p:nvSpPr>
            <p:cNvPr id="23" name="Freeform 34"/>
            <p:cNvSpPr/>
            <p:nvPr/>
          </p:nvSpPr>
          <p:spPr bwMode="auto">
            <a:xfrm>
              <a:off x="8475663" y="1762125"/>
              <a:ext cx="268288" cy="296863"/>
            </a:xfrm>
            <a:custGeom>
              <a:avLst/>
              <a:gdLst>
                <a:gd name="T0" fmla="*/ 455 w 2374"/>
                <a:gd name="T1" fmla="*/ 0 h 2614"/>
                <a:gd name="T2" fmla="*/ 468 w 2374"/>
                <a:gd name="T3" fmla="*/ 4 h 2614"/>
                <a:gd name="T4" fmla="*/ 2350 w 2374"/>
                <a:gd name="T5" fmla="*/ 903 h 2614"/>
                <a:gd name="T6" fmla="*/ 2362 w 2374"/>
                <a:gd name="T7" fmla="*/ 911 h 2614"/>
                <a:gd name="T8" fmla="*/ 2370 w 2374"/>
                <a:gd name="T9" fmla="*/ 921 h 2614"/>
                <a:gd name="T10" fmla="*/ 2374 w 2374"/>
                <a:gd name="T11" fmla="*/ 934 h 2614"/>
                <a:gd name="T12" fmla="*/ 2374 w 2374"/>
                <a:gd name="T13" fmla="*/ 948 h 2614"/>
                <a:gd name="T14" fmla="*/ 2370 w 2374"/>
                <a:gd name="T15" fmla="*/ 961 h 2614"/>
                <a:gd name="T16" fmla="*/ 1593 w 2374"/>
                <a:gd name="T17" fmla="*/ 2589 h 2614"/>
                <a:gd name="T18" fmla="*/ 1585 w 2374"/>
                <a:gd name="T19" fmla="*/ 2601 h 2614"/>
                <a:gd name="T20" fmla="*/ 1574 w 2374"/>
                <a:gd name="T21" fmla="*/ 2609 h 2614"/>
                <a:gd name="T22" fmla="*/ 1562 w 2374"/>
                <a:gd name="T23" fmla="*/ 2613 h 2614"/>
                <a:gd name="T24" fmla="*/ 1549 w 2374"/>
                <a:gd name="T25" fmla="*/ 2614 h 2614"/>
                <a:gd name="T26" fmla="*/ 1534 w 2374"/>
                <a:gd name="T27" fmla="*/ 2610 h 2614"/>
                <a:gd name="T28" fmla="*/ 1358 w 2374"/>
                <a:gd name="T29" fmla="*/ 2526 h 2614"/>
                <a:gd name="T30" fmla="*/ 1358 w 2374"/>
                <a:gd name="T31" fmla="*/ 1962 h 2614"/>
                <a:gd name="T32" fmla="*/ 1645 w 2374"/>
                <a:gd name="T33" fmla="*/ 2098 h 2614"/>
                <a:gd name="T34" fmla="*/ 2155 w 2374"/>
                <a:gd name="T35" fmla="*/ 1031 h 2614"/>
                <a:gd name="T36" fmla="*/ 524 w 2374"/>
                <a:gd name="T37" fmla="*/ 251 h 2614"/>
                <a:gd name="T38" fmla="*/ 224 w 2374"/>
                <a:gd name="T39" fmla="*/ 881 h 2614"/>
                <a:gd name="T40" fmla="*/ 0 w 2374"/>
                <a:gd name="T41" fmla="*/ 881 h 2614"/>
                <a:gd name="T42" fmla="*/ 410 w 2374"/>
                <a:gd name="T43" fmla="*/ 24 h 2614"/>
                <a:gd name="T44" fmla="*/ 417 w 2374"/>
                <a:gd name="T45" fmla="*/ 13 h 2614"/>
                <a:gd name="T46" fmla="*/ 429 w 2374"/>
                <a:gd name="T47" fmla="*/ 5 h 2614"/>
                <a:gd name="T48" fmla="*/ 442 w 2374"/>
                <a:gd name="T49" fmla="*/ 1 h 2614"/>
                <a:gd name="T50" fmla="*/ 455 w 2374"/>
                <a:gd name="T5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74" h="2614">
                  <a:moveTo>
                    <a:pt x="455" y="0"/>
                  </a:moveTo>
                  <a:lnTo>
                    <a:pt x="468" y="4"/>
                  </a:lnTo>
                  <a:lnTo>
                    <a:pt x="2350" y="903"/>
                  </a:lnTo>
                  <a:lnTo>
                    <a:pt x="2362" y="911"/>
                  </a:lnTo>
                  <a:lnTo>
                    <a:pt x="2370" y="921"/>
                  </a:lnTo>
                  <a:lnTo>
                    <a:pt x="2374" y="934"/>
                  </a:lnTo>
                  <a:lnTo>
                    <a:pt x="2374" y="948"/>
                  </a:lnTo>
                  <a:lnTo>
                    <a:pt x="2370" y="961"/>
                  </a:lnTo>
                  <a:lnTo>
                    <a:pt x="1593" y="2589"/>
                  </a:lnTo>
                  <a:lnTo>
                    <a:pt x="1585" y="2601"/>
                  </a:lnTo>
                  <a:lnTo>
                    <a:pt x="1574" y="2609"/>
                  </a:lnTo>
                  <a:lnTo>
                    <a:pt x="1562" y="2613"/>
                  </a:lnTo>
                  <a:lnTo>
                    <a:pt x="1549" y="2614"/>
                  </a:lnTo>
                  <a:lnTo>
                    <a:pt x="1534" y="2610"/>
                  </a:lnTo>
                  <a:lnTo>
                    <a:pt x="1358" y="2526"/>
                  </a:lnTo>
                  <a:lnTo>
                    <a:pt x="1358" y="1962"/>
                  </a:lnTo>
                  <a:lnTo>
                    <a:pt x="1645" y="2098"/>
                  </a:lnTo>
                  <a:lnTo>
                    <a:pt x="2155" y="1031"/>
                  </a:lnTo>
                  <a:lnTo>
                    <a:pt x="524" y="251"/>
                  </a:lnTo>
                  <a:lnTo>
                    <a:pt x="224" y="881"/>
                  </a:lnTo>
                  <a:lnTo>
                    <a:pt x="0" y="881"/>
                  </a:lnTo>
                  <a:lnTo>
                    <a:pt x="410" y="24"/>
                  </a:lnTo>
                  <a:lnTo>
                    <a:pt x="417" y="13"/>
                  </a:lnTo>
                  <a:lnTo>
                    <a:pt x="429" y="5"/>
                  </a:lnTo>
                  <a:lnTo>
                    <a:pt x="442" y="1"/>
                  </a:lnTo>
                  <a:lnTo>
                    <a:pt x="4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367713" y="1874838"/>
              <a:ext cx="246063" cy="214313"/>
            </a:xfrm>
            <a:custGeom>
              <a:avLst/>
              <a:gdLst>
                <a:gd name="T0" fmla="*/ 202 w 2173"/>
                <a:gd name="T1" fmla="*/ 1383 h 1892"/>
                <a:gd name="T2" fmla="*/ 517 w 2173"/>
                <a:gd name="T3" fmla="*/ 1380 h 1892"/>
                <a:gd name="T4" fmla="*/ 523 w 2173"/>
                <a:gd name="T5" fmla="*/ 1357 h 1892"/>
                <a:gd name="T6" fmla="*/ 535 w 2173"/>
                <a:gd name="T7" fmla="*/ 1316 h 1892"/>
                <a:gd name="T8" fmla="*/ 551 w 2173"/>
                <a:gd name="T9" fmla="*/ 1259 h 1892"/>
                <a:gd name="T10" fmla="*/ 572 w 2173"/>
                <a:gd name="T11" fmla="*/ 1190 h 1892"/>
                <a:gd name="T12" fmla="*/ 598 w 2173"/>
                <a:gd name="T13" fmla="*/ 1114 h 1892"/>
                <a:gd name="T14" fmla="*/ 628 w 2173"/>
                <a:gd name="T15" fmla="*/ 1034 h 1892"/>
                <a:gd name="T16" fmla="*/ 661 w 2173"/>
                <a:gd name="T17" fmla="*/ 952 h 1892"/>
                <a:gd name="T18" fmla="*/ 697 w 2173"/>
                <a:gd name="T19" fmla="*/ 875 h 1892"/>
                <a:gd name="T20" fmla="*/ 737 w 2173"/>
                <a:gd name="T21" fmla="*/ 804 h 1892"/>
                <a:gd name="T22" fmla="*/ 778 w 2173"/>
                <a:gd name="T23" fmla="*/ 743 h 1892"/>
                <a:gd name="T24" fmla="*/ 822 w 2173"/>
                <a:gd name="T25" fmla="*/ 697 h 1892"/>
                <a:gd name="T26" fmla="*/ 867 w 2173"/>
                <a:gd name="T27" fmla="*/ 668 h 1892"/>
                <a:gd name="T28" fmla="*/ 913 w 2173"/>
                <a:gd name="T29" fmla="*/ 662 h 1892"/>
                <a:gd name="T30" fmla="*/ 960 w 2173"/>
                <a:gd name="T31" fmla="*/ 680 h 1892"/>
                <a:gd name="T32" fmla="*/ 1019 w 2173"/>
                <a:gd name="T33" fmla="*/ 737 h 1892"/>
                <a:gd name="T34" fmla="*/ 1081 w 2173"/>
                <a:gd name="T35" fmla="*/ 819 h 1892"/>
                <a:gd name="T36" fmla="*/ 1135 w 2173"/>
                <a:gd name="T37" fmla="*/ 907 h 1892"/>
                <a:gd name="T38" fmla="*/ 1181 w 2173"/>
                <a:gd name="T39" fmla="*/ 998 h 1892"/>
                <a:gd name="T40" fmla="*/ 1220 w 2173"/>
                <a:gd name="T41" fmla="*/ 1088 h 1892"/>
                <a:gd name="T42" fmla="*/ 1250 w 2173"/>
                <a:gd name="T43" fmla="*/ 1172 h 1892"/>
                <a:gd name="T44" fmla="*/ 1274 w 2173"/>
                <a:gd name="T45" fmla="*/ 1247 h 1892"/>
                <a:gd name="T46" fmla="*/ 1291 w 2173"/>
                <a:gd name="T47" fmla="*/ 1310 h 1892"/>
                <a:gd name="T48" fmla="*/ 1302 w 2173"/>
                <a:gd name="T49" fmla="*/ 1355 h 1892"/>
                <a:gd name="T50" fmla="*/ 1308 w 2173"/>
                <a:gd name="T51" fmla="*/ 1380 h 1892"/>
                <a:gd name="T52" fmla="*/ 1309 w 2173"/>
                <a:gd name="T53" fmla="*/ 1380 h 1892"/>
                <a:gd name="T54" fmla="*/ 1314 w 2173"/>
                <a:gd name="T55" fmla="*/ 1356 h 1892"/>
                <a:gd name="T56" fmla="*/ 1326 w 2173"/>
                <a:gd name="T57" fmla="*/ 1315 h 1892"/>
                <a:gd name="T58" fmla="*/ 1343 w 2173"/>
                <a:gd name="T59" fmla="*/ 1260 h 1892"/>
                <a:gd name="T60" fmla="*/ 1365 w 2173"/>
                <a:gd name="T61" fmla="*/ 1197 h 1892"/>
                <a:gd name="T62" fmla="*/ 1393 w 2173"/>
                <a:gd name="T63" fmla="*/ 1131 h 1892"/>
                <a:gd name="T64" fmla="*/ 1426 w 2173"/>
                <a:gd name="T65" fmla="*/ 1068 h 1892"/>
                <a:gd name="T66" fmla="*/ 1466 w 2173"/>
                <a:gd name="T67" fmla="*/ 1012 h 1892"/>
                <a:gd name="T68" fmla="*/ 1511 w 2173"/>
                <a:gd name="T69" fmla="*/ 971 h 1892"/>
                <a:gd name="T70" fmla="*/ 1561 w 2173"/>
                <a:gd name="T71" fmla="*/ 946 h 1892"/>
                <a:gd name="T72" fmla="*/ 1610 w 2173"/>
                <a:gd name="T73" fmla="*/ 945 h 1892"/>
                <a:gd name="T74" fmla="*/ 1655 w 2173"/>
                <a:gd name="T75" fmla="*/ 966 h 1892"/>
                <a:gd name="T76" fmla="*/ 1696 w 2173"/>
                <a:gd name="T77" fmla="*/ 1006 h 1892"/>
                <a:gd name="T78" fmla="*/ 1735 w 2173"/>
                <a:gd name="T79" fmla="*/ 1061 h 1892"/>
                <a:gd name="T80" fmla="*/ 1771 w 2173"/>
                <a:gd name="T81" fmla="*/ 1126 h 1892"/>
                <a:gd name="T82" fmla="*/ 1803 w 2173"/>
                <a:gd name="T83" fmla="*/ 1199 h 1892"/>
                <a:gd name="T84" fmla="*/ 1835 w 2173"/>
                <a:gd name="T85" fmla="*/ 1273 h 1892"/>
                <a:gd name="T86" fmla="*/ 1863 w 2173"/>
                <a:gd name="T87" fmla="*/ 1347 h 1892"/>
                <a:gd name="T88" fmla="*/ 2009 w 2173"/>
                <a:gd name="T89" fmla="*/ 1383 h 1892"/>
                <a:gd name="T90" fmla="*/ 202 w 2173"/>
                <a:gd name="T91" fmla="*/ 200 h 1892"/>
                <a:gd name="T92" fmla="*/ 2129 w 2173"/>
                <a:gd name="T93" fmla="*/ 0 h 1892"/>
                <a:gd name="T94" fmla="*/ 2155 w 2173"/>
                <a:gd name="T95" fmla="*/ 8 h 1892"/>
                <a:gd name="T96" fmla="*/ 2171 w 2173"/>
                <a:gd name="T97" fmla="*/ 30 h 1892"/>
                <a:gd name="T98" fmla="*/ 2173 w 2173"/>
                <a:gd name="T99" fmla="*/ 1848 h 1892"/>
                <a:gd name="T100" fmla="*/ 2165 w 2173"/>
                <a:gd name="T101" fmla="*/ 1874 h 1892"/>
                <a:gd name="T102" fmla="*/ 2143 w 2173"/>
                <a:gd name="T103" fmla="*/ 1890 h 1892"/>
                <a:gd name="T104" fmla="*/ 44 w 2173"/>
                <a:gd name="T105" fmla="*/ 1892 h 1892"/>
                <a:gd name="T106" fmla="*/ 18 w 2173"/>
                <a:gd name="T107" fmla="*/ 1884 h 1892"/>
                <a:gd name="T108" fmla="*/ 2 w 2173"/>
                <a:gd name="T109" fmla="*/ 1861 h 1892"/>
                <a:gd name="T110" fmla="*/ 0 w 2173"/>
                <a:gd name="T111" fmla="*/ 44 h 1892"/>
                <a:gd name="T112" fmla="*/ 8 w 2173"/>
                <a:gd name="T113" fmla="*/ 18 h 1892"/>
                <a:gd name="T114" fmla="*/ 31 w 2173"/>
                <a:gd name="T115" fmla="*/ 2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3" h="1892">
                  <a:moveTo>
                    <a:pt x="202" y="200"/>
                  </a:moveTo>
                  <a:lnTo>
                    <a:pt x="202" y="1383"/>
                  </a:lnTo>
                  <a:lnTo>
                    <a:pt x="516" y="1383"/>
                  </a:lnTo>
                  <a:lnTo>
                    <a:pt x="517" y="1380"/>
                  </a:lnTo>
                  <a:lnTo>
                    <a:pt x="519" y="1371"/>
                  </a:lnTo>
                  <a:lnTo>
                    <a:pt x="523" y="1357"/>
                  </a:lnTo>
                  <a:lnTo>
                    <a:pt x="528" y="1338"/>
                  </a:lnTo>
                  <a:lnTo>
                    <a:pt x="535" y="1316"/>
                  </a:lnTo>
                  <a:lnTo>
                    <a:pt x="542" y="1289"/>
                  </a:lnTo>
                  <a:lnTo>
                    <a:pt x="551" y="1259"/>
                  </a:lnTo>
                  <a:lnTo>
                    <a:pt x="561" y="1226"/>
                  </a:lnTo>
                  <a:lnTo>
                    <a:pt x="572" y="1190"/>
                  </a:lnTo>
                  <a:lnTo>
                    <a:pt x="584" y="1153"/>
                  </a:lnTo>
                  <a:lnTo>
                    <a:pt x="598" y="1114"/>
                  </a:lnTo>
                  <a:lnTo>
                    <a:pt x="613" y="1074"/>
                  </a:lnTo>
                  <a:lnTo>
                    <a:pt x="628" y="1034"/>
                  </a:lnTo>
                  <a:lnTo>
                    <a:pt x="643" y="993"/>
                  </a:lnTo>
                  <a:lnTo>
                    <a:pt x="661" y="952"/>
                  </a:lnTo>
                  <a:lnTo>
                    <a:pt x="679" y="913"/>
                  </a:lnTo>
                  <a:lnTo>
                    <a:pt x="697" y="875"/>
                  </a:lnTo>
                  <a:lnTo>
                    <a:pt x="717" y="838"/>
                  </a:lnTo>
                  <a:lnTo>
                    <a:pt x="737" y="804"/>
                  </a:lnTo>
                  <a:lnTo>
                    <a:pt x="758" y="772"/>
                  </a:lnTo>
                  <a:lnTo>
                    <a:pt x="778" y="743"/>
                  </a:lnTo>
                  <a:lnTo>
                    <a:pt x="800" y="718"/>
                  </a:lnTo>
                  <a:lnTo>
                    <a:pt x="822" y="697"/>
                  </a:lnTo>
                  <a:lnTo>
                    <a:pt x="844" y="680"/>
                  </a:lnTo>
                  <a:lnTo>
                    <a:pt x="867" y="668"/>
                  </a:lnTo>
                  <a:lnTo>
                    <a:pt x="890" y="662"/>
                  </a:lnTo>
                  <a:lnTo>
                    <a:pt x="913" y="662"/>
                  </a:lnTo>
                  <a:lnTo>
                    <a:pt x="937" y="668"/>
                  </a:lnTo>
                  <a:lnTo>
                    <a:pt x="960" y="680"/>
                  </a:lnTo>
                  <a:lnTo>
                    <a:pt x="985" y="701"/>
                  </a:lnTo>
                  <a:lnTo>
                    <a:pt x="1019" y="737"/>
                  </a:lnTo>
                  <a:lnTo>
                    <a:pt x="1052" y="777"/>
                  </a:lnTo>
                  <a:lnTo>
                    <a:pt x="1081" y="819"/>
                  </a:lnTo>
                  <a:lnTo>
                    <a:pt x="1110" y="863"/>
                  </a:lnTo>
                  <a:lnTo>
                    <a:pt x="1135" y="907"/>
                  </a:lnTo>
                  <a:lnTo>
                    <a:pt x="1160" y="953"/>
                  </a:lnTo>
                  <a:lnTo>
                    <a:pt x="1181" y="998"/>
                  </a:lnTo>
                  <a:lnTo>
                    <a:pt x="1201" y="1044"/>
                  </a:lnTo>
                  <a:lnTo>
                    <a:pt x="1220" y="1088"/>
                  </a:lnTo>
                  <a:lnTo>
                    <a:pt x="1236" y="1130"/>
                  </a:lnTo>
                  <a:lnTo>
                    <a:pt x="1250" y="1172"/>
                  </a:lnTo>
                  <a:lnTo>
                    <a:pt x="1263" y="1211"/>
                  </a:lnTo>
                  <a:lnTo>
                    <a:pt x="1274" y="1247"/>
                  </a:lnTo>
                  <a:lnTo>
                    <a:pt x="1284" y="1280"/>
                  </a:lnTo>
                  <a:lnTo>
                    <a:pt x="1291" y="1310"/>
                  </a:lnTo>
                  <a:lnTo>
                    <a:pt x="1298" y="1335"/>
                  </a:lnTo>
                  <a:lnTo>
                    <a:pt x="1302" y="1355"/>
                  </a:lnTo>
                  <a:lnTo>
                    <a:pt x="1306" y="1370"/>
                  </a:lnTo>
                  <a:lnTo>
                    <a:pt x="1308" y="1380"/>
                  </a:lnTo>
                  <a:lnTo>
                    <a:pt x="1308" y="1383"/>
                  </a:lnTo>
                  <a:lnTo>
                    <a:pt x="1309" y="1380"/>
                  </a:lnTo>
                  <a:lnTo>
                    <a:pt x="1311" y="1371"/>
                  </a:lnTo>
                  <a:lnTo>
                    <a:pt x="1314" y="1356"/>
                  </a:lnTo>
                  <a:lnTo>
                    <a:pt x="1320" y="1337"/>
                  </a:lnTo>
                  <a:lnTo>
                    <a:pt x="1326" y="1315"/>
                  </a:lnTo>
                  <a:lnTo>
                    <a:pt x="1334" y="1288"/>
                  </a:lnTo>
                  <a:lnTo>
                    <a:pt x="1343" y="1260"/>
                  </a:lnTo>
                  <a:lnTo>
                    <a:pt x="1353" y="1229"/>
                  </a:lnTo>
                  <a:lnTo>
                    <a:pt x="1365" y="1197"/>
                  </a:lnTo>
                  <a:lnTo>
                    <a:pt x="1379" y="1164"/>
                  </a:lnTo>
                  <a:lnTo>
                    <a:pt x="1393" y="1131"/>
                  </a:lnTo>
                  <a:lnTo>
                    <a:pt x="1409" y="1099"/>
                  </a:lnTo>
                  <a:lnTo>
                    <a:pt x="1426" y="1068"/>
                  </a:lnTo>
                  <a:lnTo>
                    <a:pt x="1446" y="1039"/>
                  </a:lnTo>
                  <a:lnTo>
                    <a:pt x="1466" y="1012"/>
                  </a:lnTo>
                  <a:lnTo>
                    <a:pt x="1488" y="990"/>
                  </a:lnTo>
                  <a:lnTo>
                    <a:pt x="1511" y="971"/>
                  </a:lnTo>
                  <a:lnTo>
                    <a:pt x="1535" y="955"/>
                  </a:lnTo>
                  <a:lnTo>
                    <a:pt x="1561" y="946"/>
                  </a:lnTo>
                  <a:lnTo>
                    <a:pt x="1586" y="942"/>
                  </a:lnTo>
                  <a:lnTo>
                    <a:pt x="1610" y="945"/>
                  </a:lnTo>
                  <a:lnTo>
                    <a:pt x="1633" y="953"/>
                  </a:lnTo>
                  <a:lnTo>
                    <a:pt x="1655" y="966"/>
                  </a:lnTo>
                  <a:lnTo>
                    <a:pt x="1676" y="985"/>
                  </a:lnTo>
                  <a:lnTo>
                    <a:pt x="1696" y="1006"/>
                  </a:lnTo>
                  <a:lnTo>
                    <a:pt x="1716" y="1033"/>
                  </a:lnTo>
                  <a:lnTo>
                    <a:pt x="1735" y="1061"/>
                  </a:lnTo>
                  <a:lnTo>
                    <a:pt x="1753" y="1093"/>
                  </a:lnTo>
                  <a:lnTo>
                    <a:pt x="1771" y="1126"/>
                  </a:lnTo>
                  <a:lnTo>
                    <a:pt x="1787" y="1162"/>
                  </a:lnTo>
                  <a:lnTo>
                    <a:pt x="1803" y="1199"/>
                  </a:lnTo>
                  <a:lnTo>
                    <a:pt x="1819" y="1235"/>
                  </a:lnTo>
                  <a:lnTo>
                    <a:pt x="1835" y="1273"/>
                  </a:lnTo>
                  <a:lnTo>
                    <a:pt x="1849" y="1311"/>
                  </a:lnTo>
                  <a:lnTo>
                    <a:pt x="1863" y="1347"/>
                  </a:lnTo>
                  <a:lnTo>
                    <a:pt x="1877" y="1383"/>
                  </a:lnTo>
                  <a:lnTo>
                    <a:pt x="2009" y="1383"/>
                  </a:lnTo>
                  <a:lnTo>
                    <a:pt x="2009" y="200"/>
                  </a:lnTo>
                  <a:lnTo>
                    <a:pt x="202" y="200"/>
                  </a:lnTo>
                  <a:close/>
                  <a:moveTo>
                    <a:pt x="44" y="0"/>
                  </a:moveTo>
                  <a:lnTo>
                    <a:pt x="2129" y="0"/>
                  </a:lnTo>
                  <a:lnTo>
                    <a:pt x="2143" y="2"/>
                  </a:lnTo>
                  <a:lnTo>
                    <a:pt x="2155" y="8"/>
                  </a:lnTo>
                  <a:lnTo>
                    <a:pt x="2165" y="18"/>
                  </a:lnTo>
                  <a:lnTo>
                    <a:pt x="2171" y="30"/>
                  </a:lnTo>
                  <a:lnTo>
                    <a:pt x="2173" y="44"/>
                  </a:lnTo>
                  <a:lnTo>
                    <a:pt x="2173" y="1848"/>
                  </a:lnTo>
                  <a:lnTo>
                    <a:pt x="2171" y="1861"/>
                  </a:lnTo>
                  <a:lnTo>
                    <a:pt x="2165" y="1874"/>
                  </a:lnTo>
                  <a:lnTo>
                    <a:pt x="2155" y="1884"/>
                  </a:lnTo>
                  <a:lnTo>
                    <a:pt x="2143" y="1890"/>
                  </a:lnTo>
                  <a:lnTo>
                    <a:pt x="2129" y="1892"/>
                  </a:lnTo>
                  <a:lnTo>
                    <a:pt x="44" y="1892"/>
                  </a:lnTo>
                  <a:lnTo>
                    <a:pt x="31" y="1890"/>
                  </a:lnTo>
                  <a:lnTo>
                    <a:pt x="18" y="1884"/>
                  </a:lnTo>
                  <a:lnTo>
                    <a:pt x="8" y="1874"/>
                  </a:lnTo>
                  <a:lnTo>
                    <a:pt x="2" y="1861"/>
                  </a:lnTo>
                  <a:lnTo>
                    <a:pt x="0" y="1848"/>
                  </a:lnTo>
                  <a:lnTo>
                    <a:pt x="0" y="44"/>
                  </a:lnTo>
                  <a:lnTo>
                    <a:pt x="2" y="30"/>
                  </a:lnTo>
                  <a:lnTo>
                    <a:pt x="8" y="18"/>
                  </a:lnTo>
                  <a:lnTo>
                    <a:pt x="18" y="8"/>
                  </a:lnTo>
                  <a:lnTo>
                    <a:pt x="31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8407401" y="1909763"/>
              <a:ext cx="33338" cy="33338"/>
            </a:xfrm>
            <a:custGeom>
              <a:avLst/>
              <a:gdLst>
                <a:gd name="T0" fmla="*/ 148 w 295"/>
                <a:gd name="T1" fmla="*/ 0 h 295"/>
                <a:gd name="T2" fmla="*/ 177 w 295"/>
                <a:gd name="T3" fmla="*/ 3 h 295"/>
                <a:gd name="T4" fmla="*/ 206 w 295"/>
                <a:gd name="T5" fmla="*/ 11 h 295"/>
                <a:gd name="T6" fmla="*/ 230 w 295"/>
                <a:gd name="T7" fmla="*/ 25 h 295"/>
                <a:gd name="T8" fmla="*/ 253 w 295"/>
                <a:gd name="T9" fmla="*/ 42 h 295"/>
                <a:gd name="T10" fmla="*/ 270 w 295"/>
                <a:gd name="T11" fmla="*/ 65 h 295"/>
                <a:gd name="T12" fmla="*/ 284 w 295"/>
                <a:gd name="T13" fmla="*/ 89 h 295"/>
                <a:gd name="T14" fmla="*/ 292 w 295"/>
                <a:gd name="T15" fmla="*/ 118 h 295"/>
                <a:gd name="T16" fmla="*/ 295 w 295"/>
                <a:gd name="T17" fmla="*/ 147 h 295"/>
                <a:gd name="T18" fmla="*/ 292 w 295"/>
                <a:gd name="T19" fmla="*/ 177 h 295"/>
                <a:gd name="T20" fmla="*/ 284 w 295"/>
                <a:gd name="T21" fmla="*/ 204 h 295"/>
                <a:gd name="T22" fmla="*/ 270 w 295"/>
                <a:gd name="T23" fmla="*/ 230 h 295"/>
                <a:gd name="T24" fmla="*/ 253 w 295"/>
                <a:gd name="T25" fmla="*/ 252 h 295"/>
                <a:gd name="T26" fmla="*/ 230 w 295"/>
                <a:gd name="T27" fmla="*/ 269 h 295"/>
                <a:gd name="T28" fmla="*/ 206 w 295"/>
                <a:gd name="T29" fmla="*/ 284 h 295"/>
                <a:gd name="T30" fmla="*/ 177 w 295"/>
                <a:gd name="T31" fmla="*/ 292 h 295"/>
                <a:gd name="T32" fmla="*/ 148 w 295"/>
                <a:gd name="T33" fmla="*/ 295 h 295"/>
                <a:gd name="T34" fmla="*/ 118 w 295"/>
                <a:gd name="T35" fmla="*/ 292 h 295"/>
                <a:gd name="T36" fmla="*/ 91 w 295"/>
                <a:gd name="T37" fmla="*/ 284 h 295"/>
                <a:gd name="T38" fmla="*/ 65 w 295"/>
                <a:gd name="T39" fmla="*/ 269 h 295"/>
                <a:gd name="T40" fmla="*/ 44 w 295"/>
                <a:gd name="T41" fmla="*/ 252 h 295"/>
                <a:gd name="T42" fmla="*/ 26 w 295"/>
                <a:gd name="T43" fmla="*/ 230 h 295"/>
                <a:gd name="T44" fmla="*/ 12 w 295"/>
                <a:gd name="T45" fmla="*/ 204 h 295"/>
                <a:gd name="T46" fmla="*/ 3 w 295"/>
                <a:gd name="T47" fmla="*/ 177 h 295"/>
                <a:gd name="T48" fmla="*/ 0 w 295"/>
                <a:gd name="T49" fmla="*/ 147 h 295"/>
                <a:gd name="T50" fmla="*/ 3 w 295"/>
                <a:gd name="T51" fmla="*/ 118 h 295"/>
                <a:gd name="T52" fmla="*/ 12 w 295"/>
                <a:gd name="T53" fmla="*/ 89 h 295"/>
                <a:gd name="T54" fmla="*/ 26 w 295"/>
                <a:gd name="T55" fmla="*/ 65 h 295"/>
                <a:gd name="T56" fmla="*/ 44 w 295"/>
                <a:gd name="T57" fmla="*/ 42 h 295"/>
                <a:gd name="T58" fmla="*/ 65 w 295"/>
                <a:gd name="T59" fmla="*/ 25 h 295"/>
                <a:gd name="T60" fmla="*/ 91 w 295"/>
                <a:gd name="T61" fmla="*/ 11 h 295"/>
                <a:gd name="T62" fmla="*/ 118 w 295"/>
                <a:gd name="T63" fmla="*/ 3 h 295"/>
                <a:gd name="T64" fmla="*/ 148 w 295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95">
                  <a:moveTo>
                    <a:pt x="148" y="0"/>
                  </a:moveTo>
                  <a:lnTo>
                    <a:pt x="177" y="3"/>
                  </a:lnTo>
                  <a:lnTo>
                    <a:pt x="206" y="11"/>
                  </a:lnTo>
                  <a:lnTo>
                    <a:pt x="230" y="25"/>
                  </a:lnTo>
                  <a:lnTo>
                    <a:pt x="253" y="42"/>
                  </a:lnTo>
                  <a:lnTo>
                    <a:pt x="270" y="65"/>
                  </a:lnTo>
                  <a:lnTo>
                    <a:pt x="284" y="89"/>
                  </a:lnTo>
                  <a:lnTo>
                    <a:pt x="292" y="118"/>
                  </a:lnTo>
                  <a:lnTo>
                    <a:pt x="295" y="147"/>
                  </a:lnTo>
                  <a:lnTo>
                    <a:pt x="292" y="177"/>
                  </a:lnTo>
                  <a:lnTo>
                    <a:pt x="284" y="204"/>
                  </a:lnTo>
                  <a:lnTo>
                    <a:pt x="270" y="230"/>
                  </a:lnTo>
                  <a:lnTo>
                    <a:pt x="253" y="252"/>
                  </a:lnTo>
                  <a:lnTo>
                    <a:pt x="230" y="269"/>
                  </a:lnTo>
                  <a:lnTo>
                    <a:pt x="206" y="284"/>
                  </a:lnTo>
                  <a:lnTo>
                    <a:pt x="177" y="292"/>
                  </a:lnTo>
                  <a:lnTo>
                    <a:pt x="148" y="295"/>
                  </a:lnTo>
                  <a:lnTo>
                    <a:pt x="118" y="292"/>
                  </a:lnTo>
                  <a:lnTo>
                    <a:pt x="91" y="284"/>
                  </a:lnTo>
                  <a:lnTo>
                    <a:pt x="65" y="269"/>
                  </a:lnTo>
                  <a:lnTo>
                    <a:pt x="44" y="252"/>
                  </a:lnTo>
                  <a:lnTo>
                    <a:pt x="26" y="230"/>
                  </a:lnTo>
                  <a:lnTo>
                    <a:pt x="12" y="204"/>
                  </a:lnTo>
                  <a:lnTo>
                    <a:pt x="3" y="177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2" y="89"/>
                  </a:lnTo>
                  <a:lnTo>
                    <a:pt x="26" y="65"/>
                  </a:lnTo>
                  <a:lnTo>
                    <a:pt x="44" y="42"/>
                  </a:lnTo>
                  <a:lnTo>
                    <a:pt x="65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6" name="Freeform 37"/>
            <p:cNvSpPr/>
            <p:nvPr/>
          </p:nvSpPr>
          <p:spPr bwMode="auto">
            <a:xfrm>
              <a:off x="8512176" y="1912938"/>
              <a:ext cx="69850" cy="26988"/>
            </a:xfrm>
            <a:custGeom>
              <a:avLst/>
              <a:gdLst>
                <a:gd name="T0" fmla="*/ 223 w 608"/>
                <a:gd name="T1" fmla="*/ 0 h 237"/>
                <a:gd name="T2" fmla="*/ 251 w 608"/>
                <a:gd name="T3" fmla="*/ 0 h 237"/>
                <a:gd name="T4" fmla="*/ 270 w 608"/>
                <a:gd name="T5" fmla="*/ 2 h 237"/>
                <a:gd name="T6" fmla="*/ 287 w 608"/>
                <a:gd name="T7" fmla="*/ 9 h 237"/>
                <a:gd name="T8" fmla="*/ 300 w 608"/>
                <a:gd name="T9" fmla="*/ 21 h 237"/>
                <a:gd name="T10" fmla="*/ 334 w 608"/>
                <a:gd name="T11" fmla="*/ 9 h 237"/>
                <a:gd name="T12" fmla="*/ 371 w 608"/>
                <a:gd name="T13" fmla="*/ 2 h 237"/>
                <a:gd name="T14" fmla="*/ 411 w 608"/>
                <a:gd name="T15" fmla="*/ 0 h 237"/>
                <a:gd name="T16" fmla="*/ 446 w 608"/>
                <a:gd name="T17" fmla="*/ 2 h 237"/>
                <a:gd name="T18" fmla="*/ 479 w 608"/>
                <a:gd name="T19" fmla="*/ 7 h 237"/>
                <a:gd name="T20" fmla="*/ 510 w 608"/>
                <a:gd name="T21" fmla="*/ 16 h 237"/>
                <a:gd name="T22" fmla="*/ 537 w 608"/>
                <a:gd name="T23" fmla="*/ 28 h 237"/>
                <a:gd name="T24" fmla="*/ 562 w 608"/>
                <a:gd name="T25" fmla="*/ 42 h 237"/>
                <a:gd name="T26" fmla="*/ 581 w 608"/>
                <a:gd name="T27" fmla="*/ 59 h 237"/>
                <a:gd name="T28" fmla="*/ 595 w 608"/>
                <a:gd name="T29" fmla="*/ 78 h 237"/>
                <a:gd name="T30" fmla="*/ 605 w 608"/>
                <a:gd name="T31" fmla="*/ 98 h 237"/>
                <a:gd name="T32" fmla="*/ 608 w 608"/>
                <a:gd name="T33" fmla="*/ 119 h 237"/>
                <a:gd name="T34" fmla="*/ 605 w 608"/>
                <a:gd name="T35" fmla="*/ 140 h 237"/>
                <a:gd name="T36" fmla="*/ 595 w 608"/>
                <a:gd name="T37" fmla="*/ 160 h 237"/>
                <a:gd name="T38" fmla="*/ 581 w 608"/>
                <a:gd name="T39" fmla="*/ 178 h 237"/>
                <a:gd name="T40" fmla="*/ 562 w 608"/>
                <a:gd name="T41" fmla="*/ 196 h 237"/>
                <a:gd name="T42" fmla="*/ 537 w 608"/>
                <a:gd name="T43" fmla="*/ 210 h 237"/>
                <a:gd name="T44" fmla="*/ 510 w 608"/>
                <a:gd name="T45" fmla="*/ 221 h 237"/>
                <a:gd name="T46" fmla="*/ 479 w 608"/>
                <a:gd name="T47" fmla="*/ 230 h 237"/>
                <a:gd name="T48" fmla="*/ 446 w 608"/>
                <a:gd name="T49" fmla="*/ 235 h 237"/>
                <a:gd name="T50" fmla="*/ 411 w 608"/>
                <a:gd name="T51" fmla="*/ 237 h 237"/>
                <a:gd name="T52" fmla="*/ 380 w 608"/>
                <a:gd name="T53" fmla="*/ 235 h 237"/>
                <a:gd name="T54" fmla="*/ 350 w 608"/>
                <a:gd name="T55" fmla="*/ 231 h 237"/>
                <a:gd name="T56" fmla="*/ 323 w 608"/>
                <a:gd name="T57" fmla="*/ 224 h 237"/>
                <a:gd name="T58" fmla="*/ 297 w 608"/>
                <a:gd name="T59" fmla="*/ 215 h 237"/>
                <a:gd name="T60" fmla="*/ 269 w 608"/>
                <a:gd name="T61" fmla="*/ 220 h 237"/>
                <a:gd name="T62" fmla="*/ 238 w 608"/>
                <a:gd name="T63" fmla="*/ 223 h 237"/>
                <a:gd name="T64" fmla="*/ 205 w 608"/>
                <a:gd name="T65" fmla="*/ 224 h 237"/>
                <a:gd name="T66" fmla="*/ 169 w 608"/>
                <a:gd name="T67" fmla="*/ 223 h 237"/>
                <a:gd name="T68" fmla="*/ 133 w 608"/>
                <a:gd name="T69" fmla="*/ 219 h 237"/>
                <a:gd name="T70" fmla="*/ 102 w 608"/>
                <a:gd name="T71" fmla="*/ 213 h 237"/>
                <a:gd name="T72" fmla="*/ 73 w 608"/>
                <a:gd name="T73" fmla="*/ 205 h 237"/>
                <a:gd name="T74" fmla="*/ 48 w 608"/>
                <a:gd name="T75" fmla="*/ 195 h 237"/>
                <a:gd name="T76" fmla="*/ 27 w 608"/>
                <a:gd name="T77" fmla="*/ 183 h 237"/>
                <a:gd name="T78" fmla="*/ 12 w 608"/>
                <a:gd name="T79" fmla="*/ 170 h 237"/>
                <a:gd name="T80" fmla="*/ 3 w 608"/>
                <a:gd name="T81" fmla="*/ 157 h 237"/>
                <a:gd name="T82" fmla="*/ 0 w 608"/>
                <a:gd name="T83" fmla="*/ 142 h 237"/>
                <a:gd name="T84" fmla="*/ 3 w 608"/>
                <a:gd name="T85" fmla="*/ 128 h 237"/>
                <a:gd name="T86" fmla="*/ 11 w 608"/>
                <a:gd name="T87" fmla="*/ 115 h 237"/>
                <a:gd name="T88" fmla="*/ 25 w 608"/>
                <a:gd name="T89" fmla="*/ 103 h 237"/>
                <a:gd name="T90" fmla="*/ 44 w 608"/>
                <a:gd name="T91" fmla="*/ 92 h 237"/>
                <a:gd name="T92" fmla="*/ 66 w 608"/>
                <a:gd name="T93" fmla="*/ 83 h 237"/>
                <a:gd name="T94" fmla="*/ 92 w 608"/>
                <a:gd name="T95" fmla="*/ 74 h 237"/>
                <a:gd name="T96" fmla="*/ 121 w 608"/>
                <a:gd name="T97" fmla="*/ 67 h 237"/>
                <a:gd name="T98" fmla="*/ 154 w 608"/>
                <a:gd name="T99" fmla="*/ 63 h 237"/>
                <a:gd name="T100" fmla="*/ 158 w 608"/>
                <a:gd name="T101" fmla="*/ 46 h 237"/>
                <a:gd name="T102" fmla="*/ 165 w 608"/>
                <a:gd name="T103" fmla="*/ 31 h 237"/>
                <a:gd name="T104" fmla="*/ 176 w 608"/>
                <a:gd name="T105" fmla="*/ 18 h 237"/>
                <a:gd name="T106" fmla="*/ 189 w 608"/>
                <a:gd name="T107" fmla="*/ 8 h 237"/>
                <a:gd name="T108" fmla="*/ 205 w 608"/>
                <a:gd name="T109" fmla="*/ 2 h 237"/>
                <a:gd name="T110" fmla="*/ 223 w 608"/>
                <a:gd name="T1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8" h="237">
                  <a:moveTo>
                    <a:pt x="223" y="0"/>
                  </a:moveTo>
                  <a:lnTo>
                    <a:pt x="251" y="0"/>
                  </a:lnTo>
                  <a:lnTo>
                    <a:pt x="270" y="2"/>
                  </a:lnTo>
                  <a:lnTo>
                    <a:pt x="287" y="9"/>
                  </a:lnTo>
                  <a:lnTo>
                    <a:pt x="300" y="21"/>
                  </a:lnTo>
                  <a:lnTo>
                    <a:pt x="334" y="9"/>
                  </a:lnTo>
                  <a:lnTo>
                    <a:pt x="371" y="2"/>
                  </a:lnTo>
                  <a:lnTo>
                    <a:pt x="411" y="0"/>
                  </a:lnTo>
                  <a:lnTo>
                    <a:pt x="446" y="2"/>
                  </a:lnTo>
                  <a:lnTo>
                    <a:pt x="479" y="7"/>
                  </a:lnTo>
                  <a:lnTo>
                    <a:pt x="510" y="16"/>
                  </a:lnTo>
                  <a:lnTo>
                    <a:pt x="537" y="28"/>
                  </a:lnTo>
                  <a:lnTo>
                    <a:pt x="562" y="42"/>
                  </a:lnTo>
                  <a:lnTo>
                    <a:pt x="581" y="59"/>
                  </a:lnTo>
                  <a:lnTo>
                    <a:pt x="595" y="78"/>
                  </a:lnTo>
                  <a:lnTo>
                    <a:pt x="605" y="98"/>
                  </a:lnTo>
                  <a:lnTo>
                    <a:pt x="608" y="119"/>
                  </a:lnTo>
                  <a:lnTo>
                    <a:pt x="605" y="140"/>
                  </a:lnTo>
                  <a:lnTo>
                    <a:pt x="595" y="160"/>
                  </a:lnTo>
                  <a:lnTo>
                    <a:pt x="581" y="178"/>
                  </a:lnTo>
                  <a:lnTo>
                    <a:pt x="562" y="196"/>
                  </a:lnTo>
                  <a:lnTo>
                    <a:pt x="537" y="210"/>
                  </a:lnTo>
                  <a:lnTo>
                    <a:pt x="510" y="221"/>
                  </a:lnTo>
                  <a:lnTo>
                    <a:pt x="479" y="230"/>
                  </a:lnTo>
                  <a:lnTo>
                    <a:pt x="446" y="235"/>
                  </a:lnTo>
                  <a:lnTo>
                    <a:pt x="411" y="237"/>
                  </a:lnTo>
                  <a:lnTo>
                    <a:pt x="380" y="235"/>
                  </a:lnTo>
                  <a:lnTo>
                    <a:pt x="350" y="231"/>
                  </a:lnTo>
                  <a:lnTo>
                    <a:pt x="323" y="224"/>
                  </a:lnTo>
                  <a:lnTo>
                    <a:pt x="297" y="215"/>
                  </a:lnTo>
                  <a:lnTo>
                    <a:pt x="269" y="220"/>
                  </a:lnTo>
                  <a:lnTo>
                    <a:pt x="238" y="223"/>
                  </a:lnTo>
                  <a:lnTo>
                    <a:pt x="205" y="224"/>
                  </a:lnTo>
                  <a:lnTo>
                    <a:pt x="169" y="223"/>
                  </a:lnTo>
                  <a:lnTo>
                    <a:pt x="133" y="219"/>
                  </a:lnTo>
                  <a:lnTo>
                    <a:pt x="102" y="213"/>
                  </a:lnTo>
                  <a:lnTo>
                    <a:pt x="73" y="205"/>
                  </a:lnTo>
                  <a:lnTo>
                    <a:pt x="48" y="195"/>
                  </a:lnTo>
                  <a:lnTo>
                    <a:pt x="27" y="183"/>
                  </a:lnTo>
                  <a:lnTo>
                    <a:pt x="12" y="170"/>
                  </a:lnTo>
                  <a:lnTo>
                    <a:pt x="3" y="157"/>
                  </a:lnTo>
                  <a:lnTo>
                    <a:pt x="0" y="142"/>
                  </a:lnTo>
                  <a:lnTo>
                    <a:pt x="3" y="128"/>
                  </a:lnTo>
                  <a:lnTo>
                    <a:pt x="11" y="115"/>
                  </a:lnTo>
                  <a:lnTo>
                    <a:pt x="25" y="103"/>
                  </a:lnTo>
                  <a:lnTo>
                    <a:pt x="44" y="92"/>
                  </a:lnTo>
                  <a:lnTo>
                    <a:pt x="66" y="83"/>
                  </a:lnTo>
                  <a:lnTo>
                    <a:pt x="92" y="74"/>
                  </a:lnTo>
                  <a:lnTo>
                    <a:pt x="121" y="67"/>
                  </a:lnTo>
                  <a:lnTo>
                    <a:pt x="154" y="63"/>
                  </a:lnTo>
                  <a:lnTo>
                    <a:pt x="158" y="46"/>
                  </a:lnTo>
                  <a:lnTo>
                    <a:pt x="165" y="31"/>
                  </a:lnTo>
                  <a:lnTo>
                    <a:pt x="176" y="18"/>
                  </a:lnTo>
                  <a:lnTo>
                    <a:pt x="189" y="8"/>
                  </a:lnTo>
                  <a:lnTo>
                    <a:pt x="205" y="2"/>
                  </a:lnTo>
                  <a:lnTo>
                    <a:pt x="2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grpSp>
        <p:nvGrpSpPr>
          <p:cNvPr id="18" name="Group 125"/>
          <p:cNvGrpSpPr/>
          <p:nvPr/>
        </p:nvGrpSpPr>
        <p:grpSpPr>
          <a:xfrm>
            <a:off x="10380527" y="1539697"/>
            <a:ext cx="371743" cy="286595"/>
            <a:chOff x="4859338" y="3862388"/>
            <a:chExt cx="568325" cy="438151"/>
          </a:xfrm>
          <a:solidFill>
            <a:schemeClr val="bg1"/>
          </a:solidFill>
        </p:grpSpPr>
        <p:sp>
          <p:nvSpPr>
            <p:cNvPr id="19" name="Freeform 150"/>
            <p:cNvSpPr>
              <a:spLocks noEditPoints="1"/>
            </p:cNvSpPr>
            <p:nvPr/>
          </p:nvSpPr>
          <p:spPr bwMode="auto">
            <a:xfrm>
              <a:off x="4859338" y="3862388"/>
              <a:ext cx="568325" cy="249238"/>
            </a:xfrm>
            <a:custGeom>
              <a:avLst/>
              <a:gdLst>
                <a:gd name="T0" fmla="*/ 1791 w 3582"/>
                <a:gd name="T1" fmla="*/ 179 h 1414"/>
                <a:gd name="T2" fmla="*/ 350 w 3582"/>
                <a:gd name="T3" fmla="*/ 675 h 1414"/>
                <a:gd name="T4" fmla="*/ 1791 w 3582"/>
                <a:gd name="T5" fmla="*/ 1233 h 1414"/>
                <a:gd name="T6" fmla="*/ 3232 w 3582"/>
                <a:gd name="T7" fmla="*/ 675 h 1414"/>
                <a:gd name="T8" fmla="*/ 1791 w 3582"/>
                <a:gd name="T9" fmla="*/ 179 h 1414"/>
                <a:gd name="T10" fmla="*/ 1780 w 3582"/>
                <a:gd name="T11" fmla="*/ 0 h 1414"/>
                <a:gd name="T12" fmla="*/ 1802 w 3582"/>
                <a:gd name="T13" fmla="*/ 0 h 1414"/>
                <a:gd name="T14" fmla="*/ 1826 w 3582"/>
                <a:gd name="T15" fmla="*/ 5 h 1414"/>
                <a:gd name="T16" fmla="*/ 3520 w 3582"/>
                <a:gd name="T17" fmla="*/ 589 h 1414"/>
                <a:gd name="T18" fmla="*/ 3541 w 3582"/>
                <a:gd name="T19" fmla="*/ 599 h 1414"/>
                <a:gd name="T20" fmla="*/ 3558 w 3582"/>
                <a:gd name="T21" fmla="*/ 612 h 1414"/>
                <a:gd name="T22" fmla="*/ 3571 w 3582"/>
                <a:gd name="T23" fmla="*/ 629 h 1414"/>
                <a:gd name="T24" fmla="*/ 3579 w 3582"/>
                <a:gd name="T25" fmla="*/ 648 h 1414"/>
                <a:gd name="T26" fmla="*/ 3582 w 3582"/>
                <a:gd name="T27" fmla="*/ 669 h 1414"/>
                <a:gd name="T28" fmla="*/ 3580 w 3582"/>
                <a:gd name="T29" fmla="*/ 689 h 1414"/>
                <a:gd name="T30" fmla="*/ 3572 w 3582"/>
                <a:gd name="T31" fmla="*/ 708 h 1414"/>
                <a:gd name="T32" fmla="*/ 3560 w 3582"/>
                <a:gd name="T33" fmla="*/ 725 h 1414"/>
                <a:gd name="T34" fmla="*/ 3545 w 3582"/>
                <a:gd name="T35" fmla="*/ 739 h 1414"/>
                <a:gd name="T36" fmla="*/ 3525 w 3582"/>
                <a:gd name="T37" fmla="*/ 750 h 1414"/>
                <a:gd name="T38" fmla="*/ 1829 w 3582"/>
                <a:gd name="T39" fmla="*/ 1407 h 1414"/>
                <a:gd name="T40" fmla="*/ 1810 w 3582"/>
                <a:gd name="T41" fmla="*/ 1412 h 1414"/>
                <a:gd name="T42" fmla="*/ 1791 w 3582"/>
                <a:gd name="T43" fmla="*/ 1414 h 1414"/>
                <a:gd name="T44" fmla="*/ 1772 w 3582"/>
                <a:gd name="T45" fmla="*/ 1412 h 1414"/>
                <a:gd name="T46" fmla="*/ 1753 w 3582"/>
                <a:gd name="T47" fmla="*/ 1407 h 1414"/>
                <a:gd name="T48" fmla="*/ 58 w 3582"/>
                <a:gd name="T49" fmla="*/ 750 h 1414"/>
                <a:gd name="T50" fmla="*/ 38 w 3582"/>
                <a:gd name="T51" fmla="*/ 739 h 1414"/>
                <a:gd name="T52" fmla="*/ 22 w 3582"/>
                <a:gd name="T53" fmla="*/ 725 h 1414"/>
                <a:gd name="T54" fmla="*/ 10 w 3582"/>
                <a:gd name="T55" fmla="*/ 708 h 1414"/>
                <a:gd name="T56" fmla="*/ 2 w 3582"/>
                <a:gd name="T57" fmla="*/ 689 h 1414"/>
                <a:gd name="T58" fmla="*/ 0 w 3582"/>
                <a:gd name="T59" fmla="*/ 669 h 1414"/>
                <a:gd name="T60" fmla="*/ 0 w 3582"/>
                <a:gd name="T61" fmla="*/ 669 h 1414"/>
                <a:gd name="T62" fmla="*/ 3 w 3582"/>
                <a:gd name="T63" fmla="*/ 648 h 1414"/>
                <a:gd name="T64" fmla="*/ 11 w 3582"/>
                <a:gd name="T65" fmla="*/ 629 h 1414"/>
                <a:gd name="T66" fmla="*/ 24 w 3582"/>
                <a:gd name="T67" fmla="*/ 612 h 1414"/>
                <a:gd name="T68" fmla="*/ 41 w 3582"/>
                <a:gd name="T69" fmla="*/ 599 h 1414"/>
                <a:gd name="T70" fmla="*/ 61 w 3582"/>
                <a:gd name="T71" fmla="*/ 589 h 1414"/>
                <a:gd name="T72" fmla="*/ 1757 w 3582"/>
                <a:gd name="T73" fmla="*/ 5 h 1414"/>
                <a:gd name="T74" fmla="*/ 1780 w 3582"/>
                <a:gd name="T75" fmla="*/ 0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82" h="1414">
                  <a:moveTo>
                    <a:pt x="1791" y="179"/>
                  </a:moveTo>
                  <a:lnTo>
                    <a:pt x="350" y="675"/>
                  </a:lnTo>
                  <a:lnTo>
                    <a:pt x="1791" y="1233"/>
                  </a:lnTo>
                  <a:lnTo>
                    <a:pt x="3232" y="675"/>
                  </a:lnTo>
                  <a:lnTo>
                    <a:pt x="1791" y="179"/>
                  </a:lnTo>
                  <a:close/>
                  <a:moveTo>
                    <a:pt x="1780" y="0"/>
                  </a:moveTo>
                  <a:lnTo>
                    <a:pt x="1802" y="0"/>
                  </a:lnTo>
                  <a:lnTo>
                    <a:pt x="1826" y="5"/>
                  </a:lnTo>
                  <a:lnTo>
                    <a:pt x="3520" y="589"/>
                  </a:lnTo>
                  <a:lnTo>
                    <a:pt x="3541" y="599"/>
                  </a:lnTo>
                  <a:lnTo>
                    <a:pt x="3558" y="612"/>
                  </a:lnTo>
                  <a:lnTo>
                    <a:pt x="3571" y="629"/>
                  </a:lnTo>
                  <a:lnTo>
                    <a:pt x="3579" y="648"/>
                  </a:lnTo>
                  <a:lnTo>
                    <a:pt x="3582" y="669"/>
                  </a:lnTo>
                  <a:lnTo>
                    <a:pt x="3580" y="689"/>
                  </a:lnTo>
                  <a:lnTo>
                    <a:pt x="3572" y="708"/>
                  </a:lnTo>
                  <a:lnTo>
                    <a:pt x="3560" y="725"/>
                  </a:lnTo>
                  <a:lnTo>
                    <a:pt x="3545" y="739"/>
                  </a:lnTo>
                  <a:lnTo>
                    <a:pt x="3525" y="750"/>
                  </a:lnTo>
                  <a:lnTo>
                    <a:pt x="1829" y="1407"/>
                  </a:lnTo>
                  <a:lnTo>
                    <a:pt x="1810" y="1412"/>
                  </a:lnTo>
                  <a:lnTo>
                    <a:pt x="1791" y="1414"/>
                  </a:lnTo>
                  <a:lnTo>
                    <a:pt x="1772" y="1412"/>
                  </a:lnTo>
                  <a:lnTo>
                    <a:pt x="1753" y="1407"/>
                  </a:lnTo>
                  <a:lnTo>
                    <a:pt x="58" y="750"/>
                  </a:lnTo>
                  <a:lnTo>
                    <a:pt x="38" y="739"/>
                  </a:lnTo>
                  <a:lnTo>
                    <a:pt x="22" y="725"/>
                  </a:lnTo>
                  <a:lnTo>
                    <a:pt x="10" y="708"/>
                  </a:lnTo>
                  <a:lnTo>
                    <a:pt x="2" y="689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3" y="648"/>
                  </a:lnTo>
                  <a:lnTo>
                    <a:pt x="11" y="629"/>
                  </a:lnTo>
                  <a:lnTo>
                    <a:pt x="24" y="612"/>
                  </a:lnTo>
                  <a:lnTo>
                    <a:pt x="41" y="599"/>
                  </a:lnTo>
                  <a:lnTo>
                    <a:pt x="61" y="589"/>
                  </a:lnTo>
                  <a:lnTo>
                    <a:pt x="1757" y="5"/>
                  </a:lnTo>
                  <a:lnTo>
                    <a:pt x="17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0" name="Freeform 151"/>
            <p:cNvSpPr/>
            <p:nvPr/>
          </p:nvSpPr>
          <p:spPr bwMode="auto">
            <a:xfrm>
              <a:off x="4859338" y="4030663"/>
              <a:ext cx="568325" cy="147638"/>
            </a:xfrm>
            <a:custGeom>
              <a:avLst/>
              <a:gdLst>
                <a:gd name="T0" fmla="*/ 91 w 3582"/>
                <a:gd name="T1" fmla="*/ 0 h 837"/>
                <a:gd name="T2" fmla="*/ 112 w 3582"/>
                <a:gd name="T3" fmla="*/ 1 h 837"/>
                <a:gd name="T4" fmla="*/ 133 w 3582"/>
                <a:gd name="T5" fmla="*/ 7 h 837"/>
                <a:gd name="T6" fmla="*/ 1791 w 3582"/>
                <a:gd name="T7" fmla="*/ 648 h 837"/>
                <a:gd name="T8" fmla="*/ 3449 w 3582"/>
                <a:gd name="T9" fmla="*/ 7 h 837"/>
                <a:gd name="T10" fmla="*/ 3470 w 3582"/>
                <a:gd name="T11" fmla="*/ 1 h 837"/>
                <a:gd name="T12" fmla="*/ 3491 w 3582"/>
                <a:gd name="T13" fmla="*/ 0 h 837"/>
                <a:gd name="T14" fmla="*/ 3512 w 3582"/>
                <a:gd name="T15" fmla="*/ 3 h 837"/>
                <a:gd name="T16" fmla="*/ 3532 w 3582"/>
                <a:gd name="T17" fmla="*/ 10 h 837"/>
                <a:gd name="T18" fmla="*/ 3549 w 3582"/>
                <a:gd name="T19" fmla="*/ 21 h 837"/>
                <a:gd name="T20" fmla="*/ 3564 w 3582"/>
                <a:gd name="T21" fmla="*/ 35 h 837"/>
                <a:gd name="T22" fmla="*/ 3575 w 3582"/>
                <a:gd name="T23" fmla="*/ 52 h 837"/>
                <a:gd name="T24" fmla="*/ 3581 w 3582"/>
                <a:gd name="T25" fmla="*/ 71 h 837"/>
                <a:gd name="T26" fmla="*/ 3582 w 3582"/>
                <a:gd name="T27" fmla="*/ 90 h 837"/>
                <a:gd name="T28" fmla="*/ 3579 w 3582"/>
                <a:gd name="T29" fmla="*/ 109 h 837"/>
                <a:gd name="T30" fmla="*/ 3571 w 3582"/>
                <a:gd name="T31" fmla="*/ 126 h 837"/>
                <a:gd name="T32" fmla="*/ 3559 w 3582"/>
                <a:gd name="T33" fmla="*/ 142 h 837"/>
                <a:gd name="T34" fmla="*/ 3544 w 3582"/>
                <a:gd name="T35" fmla="*/ 155 h 837"/>
                <a:gd name="T36" fmla="*/ 3525 w 3582"/>
                <a:gd name="T37" fmla="*/ 165 h 837"/>
                <a:gd name="T38" fmla="*/ 1791 w 3582"/>
                <a:gd name="T39" fmla="*/ 837 h 837"/>
                <a:gd name="T40" fmla="*/ 58 w 3582"/>
                <a:gd name="T41" fmla="*/ 165 h 837"/>
                <a:gd name="T42" fmla="*/ 39 w 3582"/>
                <a:gd name="T43" fmla="*/ 155 h 837"/>
                <a:gd name="T44" fmla="*/ 23 w 3582"/>
                <a:gd name="T45" fmla="*/ 142 h 837"/>
                <a:gd name="T46" fmla="*/ 11 w 3582"/>
                <a:gd name="T47" fmla="*/ 126 h 837"/>
                <a:gd name="T48" fmla="*/ 3 w 3582"/>
                <a:gd name="T49" fmla="*/ 109 h 837"/>
                <a:gd name="T50" fmla="*/ 0 w 3582"/>
                <a:gd name="T51" fmla="*/ 90 h 837"/>
                <a:gd name="T52" fmla="*/ 1 w 3582"/>
                <a:gd name="T53" fmla="*/ 71 h 837"/>
                <a:gd name="T54" fmla="*/ 8 w 3582"/>
                <a:gd name="T55" fmla="*/ 52 h 837"/>
                <a:gd name="T56" fmla="*/ 19 w 3582"/>
                <a:gd name="T57" fmla="*/ 35 h 837"/>
                <a:gd name="T58" fmla="*/ 33 w 3582"/>
                <a:gd name="T59" fmla="*/ 21 h 837"/>
                <a:gd name="T60" fmla="*/ 51 w 3582"/>
                <a:gd name="T61" fmla="*/ 10 h 837"/>
                <a:gd name="T62" fmla="*/ 70 w 3582"/>
                <a:gd name="T63" fmla="*/ 3 h 837"/>
                <a:gd name="T64" fmla="*/ 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91" y="0"/>
                  </a:moveTo>
                  <a:lnTo>
                    <a:pt x="112" y="1"/>
                  </a:lnTo>
                  <a:lnTo>
                    <a:pt x="133" y="7"/>
                  </a:lnTo>
                  <a:lnTo>
                    <a:pt x="1791" y="648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0"/>
                  </a:lnTo>
                  <a:lnTo>
                    <a:pt x="3579" y="109"/>
                  </a:lnTo>
                  <a:lnTo>
                    <a:pt x="3571" y="126"/>
                  </a:lnTo>
                  <a:lnTo>
                    <a:pt x="3559" y="142"/>
                  </a:lnTo>
                  <a:lnTo>
                    <a:pt x="3544" y="155"/>
                  </a:lnTo>
                  <a:lnTo>
                    <a:pt x="3525" y="165"/>
                  </a:lnTo>
                  <a:lnTo>
                    <a:pt x="1791" y="837"/>
                  </a:lnTo>
                  <a:lnTo>
                    <a:pt x="58" y="165"/>
                  </a:lnTo>
                  <a:lnTo>
                    <a:pt x="39" y="155"/>
                  </a:lnTo>
                  <a:lnTo>
                    <a:pt x="23" y="142"/>
                  </a:lnTo>
                  <a:lnTo>
                    <a:pt x="11" y="126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1" name="Freeform 152"/>
            <p:cNvSpPr/>
            <p:nvPr/>
          </p:nvSpPr>
          <p:spPr bwMode="auto">
            <a:xfrm>
              <a:off x="4859338" y="4092576"/>
              <a:ext cx="568325" cy="147638"/>
            </a:xfrm>
            <a:custGeom>
              <a:avLst/>
              <a:gdLst>
                <a:gd name="T0" fmla="*/ 3491 w 3582"/>
                <a:gd name="T1" fmla="*/ 0 h 837"/>
                <a:gd name="T2" fmla="*/ 3512 w 3582"/>
                <a:gd name="T3" fmla="*/ 3 h 837"/>
                <a:gd name="T4" fmla="*/ 3532 w 3582"/>
                <a:gd name="T5" fmla="*/ 10 h 837"/>
                <a:gd name="T6" fmla="*/ 3549 w 3582"/>
                <a:gd name="T7" fmla="*/ 21 h 837"/>
                <a:gd name="T8" fmla="*/ 3564 w 3582"/>
                <a:gd name="T9" fmla="*/ 35 h 837"/>
                <a:gd name="T10" fmla="*/ 3575 w 3582"/>
                <a:gd name="T11" fmla="*/ 52 h 837"/>
                <a:gd name="T12" fmla="*/ 3581 w 3582"/>
                <a:gd name="T13" fmla="*/ 71 h 837"/>
                <a:gd name="T14" fmla="*/ 3582 w 3582"/>
                <a:gd name="T15" fmla="*/ 92 h 837"/>
                <a:gd name="T16" fmla="*/ 3579 w 3582"/>
                <a:gd name="T17" fmla="*/ 110 h 837"/>
                <a:gd name="T18" fmla="*/ 3571 w 3582"/>
                <a:gd name="T19" fmla="*/ 128 h 837"/>
                <a:gd name="T20" fmla="*/ 3559 w 3582"/>
                <a:gd name="T21" fmla="*/ 143 h 837"/>
                <a:gd name="T22" fmla="*/ 3544 w 3582"/>
                <a:gd name="T23" fmla="*/ 156 h 837"/>
                <a:gd name="T24" fmla="*/ 3525 w 3582"/>
                <a:gd name="T25" fmla="*/ 166 h 837"/>
                <a:gd name="T26" fmla="*/ 1791 w 3582"/>
                <a:gd name="T27" fmla="*/ 837 h 837"/>
                <a:gd name="T28" fmla="*/ 58 w 3582"/>
                <a:gd name="T29" fmla="*/ 166 h 837"/>
                <a:gd name="T30" fmla="*/ 39 w 3582"/>
                <a:gd name="T31" fmla="*/ 156 h 837"/>
                <a:gd name="T32" fmla="*/ 23 w 3582"/>
                <a:gd name="T33" fmla="*/ 143 h 837"/>
                <a:gd name="T34" fmla="*/ 11 w 3582"/>
                <a:gd name="T35" fmla="*/ 128 h 837"/>
                <a:gd name="T36" fmla="*/ 3 w 3582"/>
                <a:gd name="T37" fmla="*/ 110 h 837"/>
                <a:gd name="T38" fmla="*/ 0 w 3582"/>
                <a:gd name="T39" fmla="*/ 92 h 837"/>
                <a:gd name="T40" fmla="*/ 1 w 3582"/>
                <a:gd name="T41" fmla="*/ 71 h 837"/>
                <a:gd name="T42" fmla="*/ 8 w 3582"/>
                <a:gd name="T43" fmla="*/ 52 h 837"/>
                <a:gd name="T44" fmla="*/ 19 w 3582"/>
                <a:gd name="T45" fmla="*/ 35 h 837"/>
                <a:gd name="T46" fmla="*/ 33 w 3582"/>
                <a:gd name="T47" fmla="*/ 21 h 837"/>
                <a:gd name="T48" fmla="*/ 51 w 3582"/>
                <a:gd name="T49" fmla="*/ 10 h 837"/>
                <a:gd name="T50" fmla="*/ 70 w 3582"/>
                <a:gd name="T51" fmla="*/ 3 h 837"/>
                <a:gd name="T52" fmla="*/ 91 w 3582"/>
                <a:gd name="T53" fmla="*/ 0 h 837"/>
                <a:gd name="T54" fmla="*/ 112 w 3582"/>
                <a:gd name="T55" fmla="*/ 1 h 837"/>
                <a:gd name="T56" fmla="*/ 133 w 3582"/>
                <a:gd name="T57" fmla="*/ 7 h 837"/>
                <a:gd name="T58" fmla="*/ 1791 w 3582"/>
                <a:gd name="T59" fmla="*/ 650 h 837"/>
                <a:gd name="T60" fmla="*/ 3449 w 3582"/>
                <a:gd name="T61" fmla="*/ 7 h 837"/>
                <a:gd name="T62" fmla="*/ 3470 w 3582"/>
                <a:gd name="T63" fmla="*/ 1 h 837"/>
                <a:gd name="T64" fmla="*/ 34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3491" y="0"/>
                  </a:move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2"/>
                  </a:lnTo>
                  <a:lnTo>
                    <a:pt x="3579" y="110"/>
                  </a:lnTo>
                  <a:lnTo>
                    <a:pt x="3571" y="128"/>
                  </a:lnTo>
                  <a:lnTo>
                    <a:pt x="3559" y="143"/>
                  </a:lnTo>
                  <a:lnTo>
                    <a:pt x="3544" y="156"/>
                  </a:lnTo>
                  <a:lnTo>
                    <a:pt x="3525" y="166"/>
                  </a:lnTo>
                  <a:lnTo>
                    <a:pt x="1791" y="837"/>
                  </a:lnTo>
                  <a:lnTo>
                    <a:pt x="58" y="166"/>
                  </a:lnTo>
                  <a:lnTo>
                    <a:pt x="39" y="156"/>
                  </a:lnTo>
                  <a:lnTo>
                    <a:pt x="23" y="143"/>
                  </a:lnTo>
                  <a:lnTo>
                    <a:pt x="11" y="128"/>
                  </a:lnTo>
                  <a:lnTo>
                    <a:pt x="3" y="110"/>
                  </a:lnTo>
                  <a:lnTo>
                    <a:pt x="0" y="92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lnTo>
                    <a:pt x="112" y="1"/>
                  </a:lnTo>
                  <a:lnTo>
                    <a:pt x="133" y="7"/>
                  </a:lnTo>
                  <a:lnTo>
                    <a:pt x="1791" y="650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2" name="Freeform 153"/>
            <p:cNvSpPr/>
            <p:nvPr/>
          </p:nvSpPr>
          <p:spPr bwMode="auto">
            <a:xfrm>
              <a:off x="4859338" y="4152901"/>
              <a:ext cx="568325" cy="147638"/>
            </a:xfrm>
            <a:custGeom>
              <a:avLst/>
              <a:gdLst>
                <a:gd name="T0" fmla="*/ 91 w 3582"/>
                <a:gd name="T1" fmla="*/ 0 h 838"/>
                <a:gd name="T2" fmla="*/ 112 w 3582"/>
                <a:gd name="T3" fmla="*/ 2 h 838"/>
                <a:gd name="T4" fmla="*/ 133 w 3582"/>
                <a:gd name="T5" fmla="*/ 8 h 838"/>
                <a:gd name="T6" fmla="*/ 1791 w 3582"/>
                <a:gd name="T7" fmla="*/ 650 h 838"/>
                <a:gd name="T8" fmla="*/ 3449 w 3582"/>
                <a:gd name="T9" fmla="*/ 8 h 838"/>
                <a:gd name="T10" fmla="*/ 3470 w 3582"/>
                <a:gd name="T11" fmla="*/ 2 h 838"/>
                <a:gd name="T12" fmla="*/ 3491 w 3582"/>
                <a:gd name="T13" fmla="*/ 1 h 838"/>
                <a:gd name="T14" fmla="*/ 3512 w 3582"/>
                <a:gd name="T15" fmla="*/ 5 h 838"/>
                <a:gd name="T16" fmla="*/ 3532 w 3582"/>
                <a:gd name="T17" fmla="*/ 12 h 838"/>
                <a:gd name="T18" fmla="*/ 3549 w 3582"/>
                <a:gd name="T19" fmla="*/ 22 h 838"/>
                <a:gd name="T20" fmla="*/ 3564 w 3582"/>
                <a:gd name="T21" fmla="*/ 36 h 838"/>
                <a:gd name="T22" fmla="*/ 3575 w 3582"/>
                <a:gd name="T23" fmla="*/ 54 h 838"/>
                <a:gd name="T24" fmla="*/ 3581 w 3582"/>
                <a:gd name="T25" fmla="*/ 73 h 838"/>
                <a:gd name="T26" fmla="*/ 3582 w 3582"/>
                <a:gd name="T27" fmla="*/ 92 h 838"/>
                <a:gd name="T28" fmla="*/ 3579 w 3582"/>
                <a:gd name="T29" fmla="*/ 111 h 838"/>
                <a:gd name="T30" fmla="*/ 3571 w 3582"/>
                <a:gd name="T31" fmla="*/ 128 h 838"/>
                <a:gd name="T32" fmla="*/ 3559 w 3582"/>
                <a:gd name="T33" fmla="*/ 144 h 838"/>
                <a:gd name="T34" fmla="*/ 3544 w 3582"/>
                <a:gd name="T35" fmla="*/ 157 h 838"/>
                <a:gd name="T36" fmla="*/ 3525 w 3582"/>
                <a:gd name="T37" fmla="*/ 167 h 838"/>
                <a:gd name="T38" fmla="*/ 1791 w 3582"/>
                <a:gd name="T39" fmla="*/ 838 h 838"/>
                <a:gd name="T40" fmla="*/ 58 w 3582"/>
                <a:gd name="T41" fmla="*/ 167 h 838"/>
                <a:gd name="T42" fmla="*/ 39 w 3582"/>
                <a:gd name="T43" fmla="*/ 157 h 838"/>
                <a:gd name="T44" fmla="*/ 23 w 3582"/>
                <a:gd name="T45" fmla="*/ 144 h 838"/>
                <a:gd name="T46" fmla="*/ 11 w 3582"/>
                <a:gd name="T47" fmla="*/ 128 h 838"/>
                <a:gd name="T48" fmla="*/ 3 w 3582"/>
                <a:gd name="T49" fmla="*/ 111 h 838"/>
                <a:gd name="T50" fmla="*/ 0 w 3582"/>
                <a:gd name="T51" fmla="*/ 92 h 838"/>
                <a:gd name="T52" fmla="*/ 1 w 3582"/>
                <a:gd name="T53" fmla="*/ 73 h 838"/>
                <a:gd name="T54" fmla="*/ 8 w 3582"/>
                <a:gd name="T55" fmla="*/ 54 h 838"/>
                <a:gd name="T56" fmla="*/ 19 w 3582"/>
                <a:gd name="T57" fmla="*/ 36 h 838"/>
                <a:gd name="T58" fmla="*/ 33 w 3582"/>
                <a:gd name="T59" fmla="*/ 22 h 838"/>
                <a:gd name="T60" fmla="*/ 51 w 3582"/>
                <a:gd name="T61" fmla="*/ 12 h 838"/>
                <a:gd name="T62" fmla="*/ 70 w 3582"/>
                <a:gd name="T63" fmla="*/ 4 h 838"/>
                <a:gd name="T64" fmla="*/ 91 w 3582"/>
                <a:gd name="T6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8">
                  <a:moveTo>
                    <a:pt x="91" y="0"/>
                  </a:moveTo>
                  <a:lnTo>
                    <a:pt x="112" y="2"/>
                  </a:lnTo>
                  <a:lnTo>
                    <a:pt x="133" y="8"/>
                  </a:lnTo>
                  <a:lnTo>
                    <a:pt x="1791" y="650"/>
                  </a:lnTo>
                  <a:lnTo>
                    <a:pt x="3449" y="8"/>
                  </a:lnTo>
                  <a:lnTo>
                    <a:pt x="3470" y="2"/>
                  </a:lnTo>
                  <a:lnTo>
                    <a:pt x="3491" y="1"/>
                  </a:lnTo>
                  <a:lnTo>
                    <a:pt x="3512" y="5"/>
                  </a:lnTo>
                  <a:lnTo>
                    <a:pt x="3532" y="12"/>
                  </a:lnTo>
                  <a:lnTo>
                    <a:pt x="3549" y="22"/>
                  </a:lnTo>
                  <a:lnTo>
                    <a:pt x="3564" y="36"/>
                  </a:lnTo>
                  <a:lnTo>
                    <a:pt x="3575" y="54"/>
                  </a:lnTo>
                  <a:lnTo>
                    <a:pt x="3581" y="73"/>
                  </a:lnTo>
                  <a:lnTo>
                    <a:pt x="3582" y="92"/>
                  </a:lnTo>
                  <a:lnTo>
                    <a:pt x="3579" y="111"/>
                  </a:lnTo>
                  <a:lnTo>
                    <a:pt x="3571" y="128"/>
                  </a:lnTo>
                  <a:lnTo>
                    <a:pt x="3559" y="144"/>
                  </a:lnTo>
                  <a:lnTo>
                    <a:pt x="3544" y="157"/>
                  </a:lnTo>
                  <a:lnTo>
                    <a:pt x="3525" y="167"/>
                  </a:lnTo>
                  <a:lnTo>
                    <a:pt x="1791" y="838"/>
                  </a:lnTo>
                  <a:lnTo>
                    <a:pt x="58" y="167"/>
                  </a:lnTo>
                  <a:lnTo>
                    <a:pt x="39" y="157"/>
                  </a:lnTo>
                  <a:lnTo>
                    <a:pt x="23" y="144"/>
                  </a:lnTo>
                  <a:lnTo>
                    <a:pt x="11" y="128"/>
                  </a:lnTo>
                  <a:lnTo>
                    <a:pt x="3" y="111"/>
                  </a:lnTo>
                  <a:lnTo>
                    <a:pt x="0" y="92"/>
                  </a:lnTo>
                  <a:lnTo>
                    <a:pt x="1" y="73"/>
                  </a:lnTo>
                  <a:lnTo>
                    <a:pt x="8" y="54"/>
                  </a:lnTo>
                  <a:lnTo>
                    <a:pt x="19" y="36"/>
                  </a:lnTo>
                  <a:lnTo>
                    <a:pt x="33" y="22"/>
                  </a:lnTo>
                  <a:lnTo>
                    <a:pt x="51" y="12"/>
                  </a:lnTo>
                  <a:lnTo>
                    <a:pt x="70" y="4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5220854" y="2363067"/>
            <a:ext cx="1750290" cy="0"/>
          </a:xfrm>
          <a:prstGeom prst="line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5047671" y="4740401"/>
            <a:ext cx="2096655" cy="3048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388113" y="4718921"/>
            <a:ext cx="16090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汇报人：</a:t>
            </a:r>
            <a:r>
              <a:rPr lang="zh-CN" altLang="en-US" sz="1600" b="1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钱晓楠</a:t>
            </a:r>
            <a:endParaRPr lang="zh-CN" altLang="en-US" sz="1600" b="1" dirty="0" smtClean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02790" y="3819525"/>
            <a:ext cx="88030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李飞飞是全球知名的人工智能专家，被誉为“AI教母”，她通过创建ImageNet等重大项目，推动了计算机视觉和深度学习的发展，并致力于倡导以人为本的人工智能技术。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636" y="625763"/>
            <a:ext cx="11360728" cy="5775036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65003" y="803789"/>
            <a:ext cx="5656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主要成就</a:t>
            </a:r>
            <a:r>
              <a:rPr lang="en-US" altLang="zh-CN" sz="3600" b="1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-创办World Labs</a:t>
            </a:r>
            <a:endParaRPr lang="en-US" altLang="zh-CN" sz="3600" b="1" dirty="0" smtClean="0"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917345" y="197986"/>
            <a:ext cx="859560" cy="1144413"/>
          </a:xfrm>
          <a:custGeom>
            <a:avLst/>
            <a:gdLst>
              <a:gd name="connsiteX0" fmla="*/ 6607 w 859560"/>
              <a:gd name="connsiteY0" fmla="*/ 0 h 1144413"/>
              <a:gd name="connsiteX1" fmla="*/ 852953 w 859560"/>
              <a:gd name="connsiteY1" fmla="*/ 0 h 1144413"/>
              <a:gd name="connsiteX2" fmla="*/ 859560 w 859560"/>
              <a:gd name="connsiteY2" fmla="*/ 65539 h 1144413"/>
              <a:gd name="connsiteX3" fmla="*/ 859559 w 859560"/>
              <a:gd name="connsiteY3" fmla="*/ 714633 h 1144413"/>
              <a:gd name="connsiteX4" fmla="*/ 429779 w 859560"/>
              <a:gd name="connsiteY4" fmla="*/ 1144413 h 1144413"/>
              <a:gd name="connsiteX5" fmla="*/ 429780 w 859560"/>
              <a:gd name="connsiteY5" fmla="*/ 1144412 h 1144413"/>
              <a:gd name="connsiteX6" fmla="*/ 0 w 859560"/>
              <a:gd name="connsiteY6" fmla="*/ 714632 h 1144413"/>
              <a:gd name="connsiteX7" fmla="*/ 0 w 859560"/>
              <a:gd name="connsiteY7" fmla="*/ 65539 h 1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9560" h="1144413">
                <a:moveTo>
                  <a:pt x="6607" y="0"/>
                </a:moveTo>
                <a:lnTo>
                  <a:pt x="852953" y="0"/>
                </a:lnTo>
                <a:lnTo>
                  <a:pt x="859560" y="65539"/>
                </a:lnTo>
                <a:cubicBezTo>
                  <a:pt x="859560" y="281904"/>
                  <a:pt x="859559" y="498268"/>
                  <a:pt x="859559" y="714633"/>
                </a:cubicBezTo>
                <a:cubicBezTo>
                  <a:pt x="859559" y="951994"/>
                  <a:pt x="667140" y="1144413"/>
                  <a:pt x="429779" y="1144413"/>
                </a:cubicBezTo>
                <a:lnTo>
                  <a:pt x="429780" y="1144412"/>
                </a:lnTo>
                <a:cubicBezTo>
                  <a:pt x="192419" y="1144412"/>
                  <a:pt x="0" y="951993"/>
                  <a:pt x="0" y="714632"/>
                </a:cubicBezTo>
                <a:lnTo>
                  <a:pt x="0" y="6553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13657" y="680679"/>
            <a:ext cx="6540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2940" y="6464935"/>
            <a:ext cx="51371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图片来源于百度百科截图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5358765" y="1564005"/>
            <a:ext cx="6186170" cy="96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2024年，李飞飞离开谷歌，创办了自己的公司——World Labs（空间智能），专注于将AI模型从2D像素平面提升到完整的3D世界。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9" name="图片 8" descr="World Lab照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645" y="2125980"/>
            <a:ext cx="4473575" cy="29864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58765" y="2749550"/>
            <a:ext cx="5910580" cy="1390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公司的目标是构建大型世界模型（LWM），以感知、生成与3D世界互动。这一领域被认为是AI发展的下一个前沿，与语言处理同样重要。在短短几个月内，World Labs便获得了超过2.3亿美元的融资，估值突破10亿美元。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58765" y="4357370"/>
            <a:ext cx="58369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李飞飞认为，空间智能将改变我们与世界互动的方式，使得AI能够更好地理解和生成三维环境中的信息。在她看来，视觉是智能产生的基础，“看”和“做”之间的循环正在加速机器人的学习进程。因此，她希望通过World Labs推动这一领域的发展，实现更高层次的空间智能。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925" y="625475"/>
            <a:ext cx="11360785" cy="6072505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65003" y="803789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latin typeface="+mj-ea"/>
                <a:ea typeface="+mj-ea"/>
              </a:rPr>
              <a:t>人文精神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917345" y="197986"/>
            <a:ext cx="859560" cy="1144413"/>
          </a:xfrm>
          <a:custGeom>
            <a:avLst/>
            <a:gdLst>
              <a:gd name="connsiteX0" fmla="*/ 6607 w 859560"/>
              <a:gd name="connsiteY0" fmla="*/ 0 h 1144413"/>
              <a:gd name="connsiteX1" fmla="*/ 852953 w 859560"/>
              <a:gd name="connsiteY1" fmla="*/ 0 h 1144413"/>
              <a:gd name="connsiteX2" fmla="*/ 859560 w 859560"/>
              <a:gd name="connsiteY2" fmla="*/ 65539 h 1144413"/>
              <a:gd name="connsiteX3" fmla="*/ 859559 w 859560"/>
              <a:gd name="connsiteY3" fmla="*/ 714633 h 1144413"/>
              <a:gd name="connsiteX4" fmla="*/ 429779 w 859560"/>
              <a:gd name="connsiteY4" fmla="*/ 1144413 h 1144413"/>
              <a:gd name="connsiteX5" fmla="*/ 429780 w 859560"/>
              <a:gd name="connsiteY5" fmla="*/ 1144412 h 1144413"/>
              <a:gd name="connsiteX6" fmla="*/ 0 w 859560"/>
              <a:gd name="connsiteY6" fmla="*/ 714632 h 1144413"/>
              <a:gd name="connsiteX7" fmla="*/ 0 w 859560"/>
              <a:gd name="connsiteY7" fmla="*/ 65539 h 1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9560" h="1144413">
                <a:moveTo>
                  <a:pt x="6607" y="0"/>
                </a:moveTo>
                <a:lnTo>
                  <a:pt x="852953" y="0"/>
                </a:lnTo>
                <a:lnTo>
                  <a:pt x="859560" y="65539"/>
                </a:lnTo>
                <a:cubicBezTo>
                  <a:pt x="859560" y="281904"/>
                  <a:pt x="859559" y="498268"/>
                  <a:pt x="859559" y="714633"/>
                </a:cubicBezTo>
                <a:cubicBezTo>
                  <a:pt x="859559" y="951994"/>
                  <a:pt x="667140" y="1144413"/>
                  <a:pt x="429779" y="1144413"/>
                </a:cubicBezTo>
                <a:lnTo>
                  <a:pt x="429780" y="1144412"/>
                </a:lnTo>
                <a:cubicBezTo>
                  <a:pt x="192419" y="1144412"/>
                  <a:pt x="0" y="951993"/>
                  <a:pt x="0" y="714632"/>
                </a:cubicBezTo>
                <a:lnTo>
                  <a:pt x="0" y="6553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13657" y="680679"/>
            <a:ext cx="6540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7" name="矩形 46"/>
          <p:cNvSpPr/>
          <p:nvPr>
            <p:custDataLst>
              <p:tags r:id="rId1"/>
            </p:custDataLst>
          </p:nvPr>
        </p:nvSpPr>
        <p:spPr>
          <a:xfrm>
            <a:off x="697230" y="2521585"/>
            <a:ext cx="3060700" cy="404495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>
            <p:custDataLst>
              <p:tags r:id="rId2"/>
            </p:custDataLst>
          </p:nvPr>
        </p:nvSpPr>
        <p:spPr>
          <a:xfrm>
            <a:off x="4377690" y="2487295"/>
            <a:ext cx="3486150" cy="407924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>
            <p:custDataLst>
              <p:tags r:id="rId3"/>
            </p:custDataLst>
          </p:nvPr>
        </p:nvSpPr>
        <p:spPr>
          <a:xfrm>
            <a:off x="8431530" y="2515235"/>
            <a:ext cx="3086100" cy="405257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>
            <p:custDataLst>
              <p:tags r:id="rId4"/>
            </p:custDataLst>
          </p:nvPr>
        </p:nvSpPr>
        <p:spPr>
          <a:xfrm>
            <a:off x="697230" y="1776730"/>
            <a:ext cx="3060700" cy="7385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>
            <p:custDataLst>
              <p:tags r:id="rId5"/>
            </p:custDataLst>
          </p:nvPr>
        </p:nvSpPr>
        <p:spPr>
          <a:xfrm>
            <a:off x="4371340" y="1743075"/>
            <a:ext cx="3492500" cy="744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>
            <p:custDataLst>
              <p:tags r:id="rId6"/>
            </p:custDataLst>
          </p:nvPr>
        </p:nvSpPr>
        <p:spPr>
          <a:xfrm>
            <a:off x="8431530" y="1743075"/>
            <a:ext cx="3101340" cy="7727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7"/>
            </p:custDataLst>
          </p:nvPr>
        </p:nvSpPr>
        <p:spPr>
          <a:xfrm>
            <a:off x="1013460" y="1842135"/>
            <a:ext cx="2458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构建一个能够完全反映真实世界的数据集</a:t>
            </a:r>
            <a:endParaRPr lang="zh-CN" altLang="en-US" dirty="0" smtClean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56" name="文本框 55"/>
          <p:cNvSpPr txBox="1"/>
          <p:nvPr>
            <p:custDataLst>
              <p:tags r:id="rId8"/>
            </p:custDataLst>
          </p:nvPr>
        </p:nvSpPr>
        <p:spPr>
          <a:xfrm>
            <a:off x="4967605" y="1842135"/>
            <a:ext cx="2331085" cy="616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将人性置于人工智能的中心</a:t>
            </a:r>
            <a:endParaRPr lang="zh-CN" altLang="en-US" dirty="0" smtClean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9"/>
            </p:custDataLst>
          </p:nvPr>
        </p:nvSpPr>
        <p:spPr>
          <a:xfrm>
            <a:off x="9045575" y="1842135"/>
            <a:ext cx="2137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赋予AI和人类一样丰富的空间智能</a:t>
            </a:r>
            <a:endParaRPr lang="zh-CN" altLang="en-US" dirty="0" smtClean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58" name="矩形 57"/>
          <p:cNvSpPr/>
          <p:nvPr>
            <p:custDataLst>
              <p:tags r:id="rId10"/>
            </p:custDataLst>
          </p:nvPr>
        </p:nvSpPr>
        <p:spPr>
          <a:xfrm>
            <a:off x="694690" y="2487295"/>
            <a:ext cx="3048000" cy="35375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在李飞飞攻读人工智能和神经生物学博士期间，计算机研究人员都坚信，算法是计算机视觉的中心。但李飞飞却认为：如果训练算法的基础数据不准确，又有什么用呢？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2007年，她与普林斯顿大学教授李凯共同发起ImageNet项目，从孩子的认知过程中获取灵感，雇佣了5万余志愿者处理了10亿多张图片，从中识别出1500万张图片，覆盖2万多种物品，迈出了具有里程碑意义的一步。之后，她又宣布免费向全球开放这一数据集。随着影响力的扩大，谷歌、亚马逊、Facebook等国际公司也纷纷开始重视图像识别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由此，人工智能获得了空前关注。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0" name="矩形 59"/>
          <p:cNvSpPr/>
          <p:nvPr>
            <p:custDataLst>
              <p:tags r:id="rId11"/>
            </p:custDataLst>
          </p:nvPr>
        </p:nvSpPr>
        <p:spPr>
          <a:xfrm>
            <a:off x="4402455" y="2521585"/>
            <a:ext cx="3460750" cy="39693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2009年，李飞飞加入斯坦福大学，四年后，担任该校的人工智能实验室主任。她发现，大多数构建人工智能算法的科学家都是具有相似背景经历的男性，可能会将自己特有的世界观甚至所预见的危险都嵌入项目。如果工程师的背景单一，就可能创建出一套有偏见的算法，如做出不公平的贷款申请决策，或者只在白人脸上训练神经网络，而设计出在黑人脸上表现不佳的模型。“如果20年后我们才警觉，我们的技术、领导者和从业者缺乏多样性，那将是我们的末日。”为此，李飞飞提出了一个“多样性”的倡议——科技领域不仅需要穿帽衫的男生，也需要穿短裙的女生；不仅需要计算机、工程背景的团队，也需要经济学家、历史学家、社会学家等有人文社会科学背景的人才，用人文精神给AI赋能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1" name="矩形 60"/>
          <p:cNvSpPr/>
          <p:nvPr>
            <p:custDataLst>
              <p:tags r:id="rId12"/>
            </p:custDataLst>
          </p:nvPr>
        </p:nvSpPr>
        <p:spPr>
          <a:xfrm>
            <a:off x="8429625" y="2521585"/>
            <a:ext cx="308673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2024年1月，李飞飞创立World Labs，直指“空间智能”，旨在将AI模型从2D像素提升到3D世界，赋予和人类世界一样丰富的空间智能。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“如果你想换个角度来展现女子走过街头的视频，比如把摄像机放在女子背后，Sora是无法做到的。因为它对三维世界并没有真正的理解，而人类则可以想象女子背后的情景，可以理解在复杂环境下如何活动，知道如何抓取、控制，如何建造工具以及设计一座城市。”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在这位科学家身上，除了批判性思维、创新力等品质，更可贵的是人文关怀和悲悯，以及对科学的敬畏之心。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正如李飞飞所说，科技带来生产力的进步，但并不一定转化为社会的共同繁荣，这是历史上常有之事。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85055" y="840740"/>
            <a:ext cx="5985510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 dirty="0">
                <a:solidFill>
                  <a:schemeClr val="accent5"/>
                </a:solidFill>
                <a:latin typeface="+mj-ea"/>
                <a:ea typeface="+mj-ea"/>
                <a:cs typeface="+mj-ea"/>
                <a:sym typeface="+mn-ea"/>
              </a:rPr>
              <a:t>用人文精神给AI赋能，她做了三件事</a:t>
            </a:r>
            <a:endParaRPr lang="en-US" altLang="zh-CN" sz="2400" b="1" dirty="0">
              <a:latin typeface="+mj-ea"/>
              <a:ea typeface="+mj-ea"/>
              <a:cs typeface="+mj-ea"/>
            </a:endParaRPr>
          </a:p>
          <a:p>
            <a:endParaRPr lang="en-US" altLang="zh-CN" sz="2400" b="1" dirty="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636" y="625764"/>
            <a:ext cx="11360728" cy="5775036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921611" y="-1"/>
            <a:ext cx="1971393" cy="1826292"/>
          </a:xfrm>
          <a:custGeom>
            <a:avLst/>
            <a:gdLst>
              <a:gd name="connsiteX0" fmla="*/ 0 w 1971393"/>
              <a:gd name="connsiteY0" fmla="*/ 0 h 1826292"/>
              <a:gd name="connsiteX1" fmla="*/ 85151 w 1971393"/>
              <a:gd name="connsiteY1" fmla="*/ 0 h 1826292"/>
              <a:gd name="connsiteX2" fmla="*/ 1886243 w 1971393"/>
              <a:gd name="connsiteY2" fmla="*/ 0 h 1826292"/>
              <a:gd name="connsiteX3" fmla="*/ 1971393 w 1971393"/>
              <a:gd name="connsiteY3" fmla="*/ 0 h 1826292"/>
              <a:gd name="connsiteX4" fmla="*/ 1971392 w 1971393"/>
              <a:gd name="connsiteY4" fmla="*/ 879146 h 1826292"/>
              <a:gd name="connsiteX5" fmla="*/ 985695 w 1971393"/>
              <a:gd name="connsiteY5" fmla="*/ 1826292 h 1826292"/>
              <a:gd name="connsiteX6" fmla="*/ 985697 w 1971393"/>
              <a:gd name="connsiteY6" fmla="*/ 1826291 h 1826292"/>
              <a:gd name="connsiteX7" fmla="*/ 0 w 1971393"/>
              <a:gd name="connsiteY7" fmla="*/ 879145 h 182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1393" h="1826292">
                <a:moveTo>
                  <a:pt x="0" y="0"/>
                </a:moveTo>
                <a:lnTo>
                  <a:pt x="85151" y="0"/>
                </a:lnTo>
                <a:lnTo>
                  <a:pt x="1886243" y="0"/>
                </a:lnTo>
                <a:lnTo>
                  <a:pt x="1971393" y="0"/>
                </a:lnTo>
                <a:lnTo>
                  <a:pt x="1971392" y="879146"/>
                </a:lnTo>
                <a:cubicBezTo>
                  <a:pt x="1971392" y="1402240"/>
                  <a:pt x="1530081" y="1826292"/>
                  <a:pt x="985695" y="1826292"/>
                </a:cubicBezTo>
                <a:lnTo>
                  <a:pt x="985697" y="1826291"/>
                </a:lnTo>
                <a:cubicBezTo>
                  <a:pt x="441311" y="1826291"/>
                  <a:pt x="0" y="1402239"/>
                  <a:pt x="0" y="8791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224655" y="1357745"/>
            <a:ext cx="683489" cy="6834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199418" y="1357745"/>
            <a:ext cx="683489" cy="6834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174182" y="1357746"/>
            <a:ext cx="683489" cy="6834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33308" y="2519596"/>
            <a:ext cx="2011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accent5">
                    <a:lumMod val="75000"/>
                  </a:schemeClr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谢谢</a:t>
            </a:r>
            <a:endParaRPr lang="zh-CN" altLang="en-US" sz="7200" dirty="0">
              <a:solidFill>
                <a:schemeClr val="accent5">
                  <a:lumMod val="75000"/>
                </a:schemeClr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16" name="Freeform 36"/>
          <p:cNvSpPr/>
          <p:nvPr/>
        </p:nvSpPr>
        <p:spPr bwMode="auto">
          <a:xfrm>
            <a:off x="8354679" y="1536759"/>
            <a:ext cx="322494" cy="325460"/>
          </a:xfrm>
          <a:custGeom>
            <a:avLst/>
            <a:gdLst>
              <a:gd name="connsiteX0" fmla="*/ 504493 w 684103"/>
              <a:gd name="connsiteY0" fmla="*/ 532735 h 672963"/>
              <a:gd name="connsiteX1" fmla="*/ 520261 w 684103"/>
              <a:gd name="connsiteY1" fmla="*/ 537491 h 672963"/>
              <a:gd name="connsiteX2" fmla="*/ 535700 w 684103"/>
              <a:gd name="connsiteY2" fmla="*/ 542904 h 672963"/>
              <a:gd name="connsiteX3" fmla="*/ 550483 w 684103"/>
              <a:gd name="connsiteY3" fmla="*/ 548808 h 672963"/>
              <a:gd name="connsiteX4" fmla="*/ 564608 w 684103"/>
              <a:gd name="connsiteY4" fmla="*/ 555368 h 672963"/>
              <a:gd name="connsiteX5" fmla="*/ 578241 w 684103"/>
              <a:gd name="connsiteY5" fmla="*/ 561929 h 672963"/>
              <a:gd name="connsiteX6" fmla="*/ 585304 w 684103"/>
              <a:gd name="connsiteY6" fmla="*/ 566029 h 672963"/>
              <a:gd name="connsiteX7" fmla="*/ 592366 w 684103"/>
              <a:gd name="connsiteY7" fmla="*/ 569965 h 672963"/>
              <a:gd name="connsiteX8" fmla="*/ 578734 w 684103"/>
              <a:gd name="connsiteY8" fmla="*/ 583906 h 672963"/>
              <a:gd name="connsiteX9" fmla="*/ 564115 w 684103"/>
              <a:gd name="connsiteY9" fmla="*/ 597027 h 672963"/>
              <a:gd name="connsiteX10" fmla="*/ 549004 w 684103"/>
              <a:gd name="connsiteY10" fmla="*/ 609327 h 672963"/>
              <a:gd name="connsiteX11" fmla="*/ 532908 w 684103"/>
              <a:gd name="connsiteY11" fmla="*/ 620644 h 672963"/>
              <a:gd name="connsiteX12" fmla="*/ 516319 w 684103"/>
              <a:gd name="connsiteY12" fmla="*/ 630977 h 672963"/>
              <a:gd name="connsiteX13" fmla="*/ 499073 w 684103"/>
              <a:gd name="connsiteY13" fmla="*/ 640653 h 672963"/>
              <a:gd name="connsiteX14" fmla="*/ 481334 w 684103"/>
              <a:gd name="connsiteY14" fmla="*/ 649018 h 672963"/>
              <a:gd name="connsiteX15" fmla="*/ 462938 w 684103"/>
              <a:gd name="connsiteY15" fmla="*/ 656726 h 672963"/>
              <a:gd name="connsiteX16" fmla="*/ 444214 w 684103"/>
              <a:gd name="connsiteY16" fmla="*/ 663123 h 672963"/>
              <a:gd name="connsiteX17" fmla="*/ 424832 w 684103"/>
              <a:gd name="connsiteY17" fmla="*/ 668535 h 672963"/>
              <a:gd name="connsiteX18" fmla="*/ 404958 w 684103"/>
              <a:gd name="connsiteY18" fmla="*/ 672963 h 672963"/>
              <a:gd name="connsiteX19" fmla="*/ 412842 w 684103"/>
              <a:gd name="connsiteY19" fmla="*/ 667715 h 672963"/>
              <a:gd name="connsiteX20" fmla="*/ 420562 w 684103"/>
              <a:gd name="connsiteY20" fmla="*/ 661975 h 672963"/>
              <a:gd name="connsiteX21" fmla="*/ 430252 w 684103"/>
              <a:gd name="connsiteY21" fmla="*/ 653610 h 672963"/>
              <a:gd name="connsiteX22" fmla="*/ 439615 w 684103"/>
              <a:gd name="connsiteY22" fmla="*/ 644261 h 672963"/>
              <a:gd name="connsiteX23" fmla="*/ 448813 w 684103"/>
              <a:gd name="connsiteY23" fmla="*/ 634093 h 672963"/>
              <a:gd name="connsiteX24" fmla="*/ 457518 w 684103"/>
              <a:gd name="connsiteY24" fmla="*/ 623104 h 672963"/>
              <a:gd name="connsiteX25" fmla="*/ 465730 w 684103"/>
              <a:gd name="connsiteY25" fmla="*/ 611132 h 672963"/>
              <a:gd name="connsiteX26" fmla="*/ 473943 w 684103"/>
              <a:gd name="connsiteY26" fmla="*/ 598175 h 672963"/>
              <a:gd name="connsiteX27" fmla="*/ 481662 w 684103"/>
              <a:gd name="connsiteY27" fmla="*/ 584562 h 672963"/>
              <a:gd name="connsiteX28" fmla="*/ 489875 w 684103"/>
              <a:gd name="connsiteY28" fmla="*/ 567997 h 672963"/>
              <a:gd name="connsiteX29" fmla="*/ 497430 w 684103"/>
              <a:gd name="connsiteY29" fmla="*/ 550776 h 672963"/>
              <a:gd name="connsiteX30" fmla="*/ 179775 w 684103"/>
              <a:gd name="connsiteY30" fmla="*/ 532735 h 672963"/>
              <a:gd name="connsiteX31" fmla="*/ 186674 w 684103"/>
              <a:gd name="connsiteY31" fmla="*/ 550776 h 672963"/>
              <a:gd name="connsiteX32" fmla="*/ 194065 w 684103"/>
              <a:gd name="connsiteY32" fmla="*/ 567997 h 672963"/>
              <a:gd name="connsiteX33" fmla="*/ 202442 w 684103"/>
              <a:gd name="connsiteY33" fmla="*/ 584562 h 672963"/>
              <a:gd name="connsiteX34" fmla="*/ 210161 w 684103"/>
              <a:gd name="connsiteY34" fmla="*/ 598175 h 672963"/>
              <a:gd name="connsiteX35" fmla="*/ 218210 w 684103"/>
              <a:gd name="connsiteY35" fmla="*/ 611132 h 672963"/>
              <a:gd name="connsiteX36" fmla="*/ 226586 w 684103"/>
              <a:gd name="connsiteY36" fmla="*/ 623104 h 672963"/>
              <a:gd name="connsiteX37" fmla="*/ 235291 w 684103"/>
              <a:gd name="connsiteY37" fmla="*/ 634093 h 672963"/>
              <a:gd name="connsiteX38" fmla="*/ 244489 w 684103"/>
              <a:gd name="connsiteY38" fmla="*/ 644261 h 672963"/>
              <a:gd name="connsiteX39" fmla="*/ 253852 w 684103"/>
              <a:gd name="connsiteY39" fmla="*/ 653610 h 672963"/>
              <a:gd name="connsiteX40" fmla="*/ 263542 w 684103"/>
              <a:gd name="connsiteY40" fmla="*/ 661975 h 672963"/>
              <a:gd name="connsiteX41" fmla="*/ 271262 w 684103"/>
              <a:gd name="connsiteY41" fmla="*/ 667715 h 672963"/>
              <a:gd name="connsiteX42" fmla="*/ 279146 w 684103"/>
              <a:gd name="connsiteY42" fmla="*/ 672963 h 672963"/>
              <a:gd name="connsiteX43" fmla="*/ 259272 w 684103"/>
              <a:gd name="connsiteY43" fmla="*/ 668535 h 672963"/>
              <a:gd name="connsiteX44" fmla="*/ 239890 w 684103"/>
              <a:gd name="connsiteY44" fmla="*/ 663123 h 672963"/>
              <a:gd name="connsiteX45" fmla="*/ 221166 w 684103"/>
              <a:gd name="connsiteY45" fmla="*/ 656726 h 672963"/>
              <a:gd name="connsiteX46" fmla="*/ 202606 w 684103"/>
              <a:gd name="connsiteY46" fmla="*/ 649018 h 672963"/>
              <a:gd name="connsiteX47" fmla="*/ 185031 w 684103"/>
              <a:gd name="connsiteY47" fmla="*/ 640653 h 672963"/>
              <a:gd name="connsiteX48" fmla="*/ 167785 w 684103"/>
              <a:gd name="connsiteY48" fmla="*/ 630977 h 672963"/>
              <a:gd name="connsiteX49" fmla="*/ 151196 w 684103"/>
              <a:gd name="connsiteY49" fmla="*/ 620644 h 672963"/>
              <a:gd name="connsiteX50" fmla="*/ 135100 w 684103"/>
              <a:gd name="connsiteY50" fmla="*/ 609327 h 672963"/>
              <a:gd name="connsiteX51" fmla="*/ 119989 w 684103"/>
              <a:gd name="connsiteY51" fmla="*/ 597027 h 672963"/>
              <a:gd name="connsiteX52" fmla="*/ 105371 w 684103"/>
              <a:gd name="connsiteY52" fmla="*/ 583906 h 672963"/>
              <a:gd name="connsiteX53" fmla="*/ 91738 w 684103"/>
              <a:gd name="connsiteY53" fmla="*/ 569965 h 672963"/>
              <a:gd name="connsiteX54" fmla="*/ 98801 w 684103"/>
              <a:gd name="connsiteY54" fmla="*/ 566029 h 672963"/>
              <a:gd name="connsiteX55" fmla="*/ 106028 w 684103"/>
              <a:gd name="connsiteY55" fmla="*/ 561929 h 672963"/>
              <a:gd name="connsiteX56" fmla="*/ 123109 w 684103"/>
              <a:gd name="connsiteY56" fmla="*/ 553564 h 672963"/>
              <a:gd name="connsiteX57" fmla="*/ 141177 w 684103"/>
              <a:gd name="connsiteY57" fmla="*/ 546020 h 672963"/>
              <a:gd name="connsiteX58" fmla="*/ 160065 w 684103"/>
              <a:gd name="connsiteY58" fmla="*/ 538967 h 672963"/>
              <a:gd name="connsiteX59" fmla="*/ 355157 w 684103"/>
              <a:gd name="connsiteY59" fmla="*/ 510456 h 672963"/>
              <a:gd name="connsiteX60" fmla="*/ 376887 w 684103"/>
              <a:gd name="connsiteY60" fmla="*/ 511275 h 672963"/>
              <a:gd name="connsiteX61" fmla="*/ 397964 w 684103"/>
              <a:gd name="connsiteY61" fmla="*/ 512749 h 672963"/>
              <a:gd name="connsiteX62" fmla="*/ 418877 w 684103"/>
              <a:gd name="connsiteY62" fmla="*/ 515043 h 672963"/>
              <a:gd name="connsiteX63" fmla="*/ 439627 w 684103"/>
              <a:gd name="connsiteY63" fmla="*/ 517992 h 672963"/>
              <a:gd name="connsiteX64" fmla="*/ 459724 w 684103"/>
              <a:gd name="connsiteY64" fmla="*/ 521432 h 672963"/>
              <a:gd name="connsiteX65" fmla="*/ 479003 w 684103"/>
              <a:gd name="connsiteY65" fmla="*/ 525855 h 672963"/>
              <a:gd name="connsiteX66" fmla="*/ 472958 w 684103"/>
              <a:gd name="connsiteY66" fmla="*/ 542073 h 672963"/>
              <a:gd name="connsiteX67" fmla="*/ 466096 w 684103"/>
              <a:gd name="connsiteY67" fmla="*/ 557472 h 672963"/>
              <a:gd name="connsiteX68" fmla="*/ 458580 w 684103"/>
              <a:gd name="connsiteY68" fmla="*/ 572216 h 672963"/>
              <a:gd name="connsiteX69" fmla="*/ 450574 w 684103"/>
              <a:gd name="connsiteY69" fmla="*/ 586795 h 672963"/>
              <a:gd name="connsiteX70" fmla="*/ 442078 w 684103"/>
              <a:gd name="connsiteY70" fmla="*/ 600065 h 672963"/>
              <a:gd name="connsiteX71" fmla="*/ 433255 w 684103"/>
              <a:gd name="connsiteY71" fmla="*/ 612023 h 672963"/>
              <a:gd name="connsiteX72" fmla="*/ 424106 w 684103"/>
              <a:gd name="connsiteY72" fmla="*/ 622999 h 672963"/>
              <a:gd name="connsiteX73" fmla="*/ 414629 w 684103"/>
              <a:gd name="connsiteY73" fmla="*/ 632992 h 672963"/>
              <a:gd name="connsiteX74" fmla="*/ 404663 w 684103"/>
              <a:gd name="connsiteY74" fmla="*/ 641511 h 672963"/>
              <a:gd name="connsiteX75" fmla="*/ 394859 w 684103"/>
              <a:gd name="connsiteY75" fmla="*/ 648555 h 672963"/>
              <a:gd name="connsiteX76" fmla="*/ 385220 w 684103"/>
              <a:gd name="connsiteY76" fmla="*/ 654288 h 672963"/>
              <a:gd name="connsiteX77" fmla="*/ 375253 w 684103"/>
              <a:gd name="connsiteY77" fmla="*/ 659039 h 672963"/>
              <a:gd name="connsiteX78" fmla="*/ 365287 w 684103"/>
              <a:gd name="connsiteY78" fmla="*/ 662479 h 672963"/>
              <a:gd name="connsiteX79" fmla="*/ 355157 w 684103"/>
              <a:gd name="connsiteY79" fmla="*/ 664445 h 672963"/>
              <a:gd name="connsiteX80" fmla="*/ 328946 w 684103"/>
              <a:gd name="connsiteY80" fmla="*/ 510456 h 672963"/>
              <a:gd name="connsiteX81" fmla="*/ 328946 w 684103"/>
              <a:gd name="connsiteY81" fmla="*/ 664445 h 672963"/>
              <a:gd name="connsiteX82" fmla="*/ 318816 w 684103"/>
              <a:gd name="connsiteY82" fmla="*/ 662479 h 672963"/>
              <a:gd name="connsiteX83" fmla="*/ 309013 w 684103"/>
              <a:gd name="connsiteY83" fmla="*/ 659039 h 672963"/>
              <a:gd name="connsiteX84" fmla="*/ 299046 w 684103"/>
              <a:gd name="connsiteY84" fmla="*/ 654288 h 672963"/>
              <a:gd name="connsiteX85" fmla="*/ 289243 w 684103"/>
              <a:gd name="connsiteY85" fmla="*/ 648555 h 672963"/>
              <a:gd name="connsiteX86" fmla="*/ 279604 w 684103"/>
              <a:gd name="connsiteY86" fmla="*/ 641511 h 672963"/>
              <a:gd name="connsiteX87" fmla="*/ 269800 w 684103"/>
              <a:gd name="connsiteY87" fmla="*/ 632992 h 672963"/>
              <a:gd name="connsiteX88" fmla="*/ 260161 w 684103"/>
              <a:gd name="connsiteY88" fmla="*/ 622999 h 672963"/>
              <a:gd name="connsiteX89" fmla="*/ 251011 w 684103"/>
              <a:gd name="connsiteY89" fmla="*/ 612023 h 672963"/>
              <a:gd name="connsiteX90" fmla="*/ 242188 w 684103"/>
              <a:gd name="connsiteY90" fmla="*/ 600065 h 672963"/>
              <a:gd name="connsiteX91" fmla="*/ 233692 w 684103"/>
              <a:gd name="connsiteY91" fmla="*/ 586795 h 672963"/>
              <a:gd name="connsiteX92" fmla="*/ 225686 w 684103"/>
              <a:gd name="connsiteY92" fmla="*/ 572216 h 672963"/>
              <a:gd name="connsiteX93" fmla="*/ 218171 w 684103"/>
              <a:gd name="connsiteY93" fmla="*/ 557472 h 672963"/>
              <a:gd name="connsiteX94" fmla="*/ 211309 w 684103"/>
              <a:gd name="connsiteY94" fmla="*/ 542073 h 672963"/>
              <a:gd name="connsiteX95" fmla="*/ 205100 w 684103"/>
              <a:gd name="connsiteY95" fmla="*/ 525855 h 672963"/>
              <a:gd name="connsiteX96" fmla="*/ 224706 w 684103"/>
              <a:gd name="connsiteY96" fmla="*/ 521432 h 672963"/>
              <a:gd name="connsiteX97" fmla="*/ 244802 w 684103"/>
              <a:gd name="connsiteY97" fmla="*/ 517992 h 672963"/>
              <a:gd name="connsiteX98" fmla="*/ 265389 w 684103"/>
              <a:gd name="connsiteY98" fmla="*/ 515043 h 672963"/>
              <a:gd name="connsiteX99" fmla="*/ 286139 w 684103"/>
              <a:gd name="connsiteY99" fmla="*/ 512749 h 672963"/>
              <a:gd name="connsiteX100" fmla="*/ 307542 w 684103"/>
              <a:gd name="connsiteY100" fmla="*/ 511275 h 672963"/>
              <a:gd name="connsiteX101" fmla="*/ 536034 w 684103"/>
              <a:gd name="connsiteY101" fmla="*/ 349259 h 672963"/>
              <a:gd name="connsiteX102" fmla="*/ 684103 w 684103"/>
              <a:gd name="connsiteY102" fmla="*/ 349259 h 672963"/>
              <a:gd name="connsiteX103" fmla="*/ 682627 w 684103"/>
              <a:gd name="connsiteY103" fmla="*/ 369719 h 672963"/>
              <a:gd name="connsiteX104" fmla="*/ 680168 w 684103"/>
              <a:gd name="connsiteY104" fmla="*/ 389853 h 672963"/>
              <a:gd name="connsiteX105" fmla="*/ 676396 w 684103"/>
              <a:gd name="connsiteY105" fmla="*/ 409495 h 672963"/>
              <a:gd name="connsiteX106" fmla="*/ 671641 w 684103"/>
              <a:gd name="connsiteY106" fmla="*/ 428973 h 672963"/>
              <a:gd name="connsiteX107" fmla="*/ 665574 w 684103"/>
              <a:gd name="connsiteY107" fmla="*/ 447797 h 672963"/>
              <a:gd name="connsiteX108" fmla="*/ 658687 w 684103"/>
              <a:gd name="connsiteY108" fmla="*/ 466293 h 672963"/>
              <a:gd name="connsiteX109" fmla="*/ 650653 w 684103"/>
              <a:gd name="connsiteY109" fmla="*/ 484135 h 672963"/>
              <a:gd name="connsiteX110" fmla="*/ 641798 w 684103"/>
              <a:gd name="connsiteY110" fmla="*/ 501485 h 672963"/>
              <a:gd name="connsiteX111" fmla="*/ 631795 w 684103"/>
              <a:gd name="connsiteY111" fmla="*/ 518017 h 672963"/>
              <a:gd name="connsiteX112" fmla="*/ 620973 w 684103"/>
              <a:gd name="connsiteY112" fmla="*/ 534222 h 672963"/>
              <a:gd name="connsiteX113" fmla="*/ 609331 w 684103"/>
              <a:gd name="connsiteY113" fmla="*/ 549772 h 672963"/>
              <a:gd name="connsiteX114" fmla="*/ 599821 w 684103"/>
              <a:gd name="connsiteY114" fmla="*/ 544207 h 672963"/>
              <a:gd name="connsiteX115" fmla="*/ 589982 w 684103"/>
              <a:gd name="connsiteY115" fmla="*/ 538642 h 672963"/>
              <a:gd name="connsiteX116" fmla="*/ 575716 w 684103"/>
              <a:gd name="connsiteY116" fmla="*/ 531603 h 672963"/>
              <a:gd name="connsiteX117" fmla="*/ 560631 w 684103"/>
              <a:gd name="connsiteY117" fmla="*/ 524728 h 672963"/>
              <a:gd name="connsiteX118" fmla="*/ 545053 w 684103"/>
              <a:gd name="connsiteY118" fmla="*/ 518508 h 672963"/>
              <a:gd name="connsiteX119" fmla="*/ 528984 w 684103"/>
              <a:gd name="connsiteY119" fmla="*/ 512943 h 672963"/>
              <a:gd name="connsiteX120" fmla="*/ 512422 w 684103"/>
              <a:gd name="connsiteY120" fmla="*/ 507541 h 672963"/>
              <a:gd name="connsiteX121" fmla="*/ 518325 w 684103"/>
              <a:gd name="connsiteY121" fmla="*/ 486590 h 672963"/>
              <a:gd name="connsiteX122" fmla="*/ 523244 w 684103"/>
              <a:gd name="connsiteY122" fmla="*/ 464984 h 672963"/>
              <a:gd name="connsiteX123" fmla="*/ 527344 w 684103"/>
              <a:gd name="connsiteY123" fmla="*/ 442722 h 672963"/>
              <a:gd name="connsiteX124" fmla="*/ 530787 w 684103"/>
              <a:gd name="connsiteY124" fmla="*/ 420134 h 672963"/>
              <a:gd name="connsiteX125" fmla="*/ 533411 w 684103"/>
              <a:gd name="connsiteY125" fmla="*/ 396891 h 672963"/>
              <a:gd name="connsiteX126" fmla="*/ 535051 w 684103"/>
              <a:gd name="connsiteY126" fmla="*/ 373320 h 672963"/>
              <a:gd name="connsiteX127" fmla="*/ 355157 w 684103"/>
              <a:gd name="connsiteY127" fmla="*/ 349259 h 672963"/>
              <a:gd name="connsiteX128" fmla="*/ 509801 w 684103"/>
              <a:gd name="connsiteY128" fmla="*/ 349259 h 672963"/>
              <a:gd name="connsiteX129" fmla="*/ 508985 w 684103"/>
              <a:gd name="connsiteY129" fmla="*/ 372407 h 672963"/>
              <a:gd name="connsiteX130" fmla="*/ 507352 w 684103"/>
              <a:gd name="connsiteY130" fmla="*/ 395063 h 672963"/>
              <a:gd name="connsiteX131" fmla="*/ 504902 w 684103"/>
              <a:gd name="connsiteY131" fmla="*/ 417390 h 672963"/>
              <a:gd name="connsiteX132" fmla="*/ 501473 w 684103"/>
              <a:gd name="connsiteY132" fmla="*/ 439225 h 672963"/>
              <a:gd name="connsiteX133" fmla="*/ 497554 w 684103"/>
              <a:gd name="connsiteY133" fmla="*/ 460403 h 672963"/>
              <a:gd name="connsiteX134" fmla="*/ 492818 w 684103"/>
              <a:gd name="connsiteY134" fmla="*/ 481253 h 672963"/>
              <a:gd name="connsiteX135" fmla="*/ 487266 w 684103"/>
              <a:gd name="connsiteY135" fmla="*/ 501282 h 672963"/>
              <a:gd name="connsiteX136" fmla="*/ 466364 w 684103"/>
              <a:gd name="connsiteY136" fmla="*/ 496521 h 672963"/>
              <a:gd name="connsiteX137" fmla="*/ 444971 w 684103"/>
              <a:gd name="connsiteY137" fmla="*/ 492581 h 672963"/>
              <a:gd name="connsiteX138" fmla="*/ 423253 w 684103"/>
              <a:gd name="connsiteY138" fmla="*/ 489462 h 672963"/>
              <a:gd name="connsiteX139" fmla="*/ 400881 w 684103"/>
              <a:gd name="connsiteY139" fmla="*/ 487163 h 672963"/>
              <a:gd name="connsiteX140" fmla="*/ 378182 w 684103"/>
              <a:gd name="connsiteY140" fmla="*/ 485521 h 672963"/>
              <a:gd name="connsiteX141" fmla="*/ 355157 w 684103"/>
              <a:gd name="connsiteY141" fmla="*/ 484701 h 672963"/>
              <a:gd name="connsiteX142" fmla="*/ 173647 w 684103"/>
              <a:gd name="connsiteY142" fmla="*/ 349259 h 672963"/>
              <a:gd name="connsiteX143" fmla="*/ 328946 w 684103"/>
              <a:gd name="connsiteY143" fmla="*/ 349259 h 672963"/>
              <a:gd name="connsiteX144" fmla="*/ 328946 w 684103"/>
              <a:gd name="connsiteY144" fmla="*/ 484701 h 672963"/>
              <a:gd name="connsiteX145" fmla="*/ 305963 w 684103"/>
              <a:gd name="connsiteY145" fmla="*/ 485521 h 672963"/>
              <a:gd name="connsiteX146" fmla="*/ 283144 w 684103"/>
              <a:gd name="connsiteY146" fmla="*/ 487163 h 672963"/>
              <a:gd name="connsiteX147" fmla="*/ 260654 w 684103"/>
              <a:gd name="connsiteY147" fmla="*/ 489462 h 672963"/>
              <a:gd name="connsiteX148" fmla="*/ 238820 w 684103"/>
              <a:gd name="connsiteY148" fmla="*/ 492745 h 672963"/>
              <a:gd name="connsiteX149" fmla="*/ 217150 w 684103"/>
              <a:gd name="connsiteY149" fmla="*/ 496521 h 672963"/>
              <a:gd name="connsiteX150" fmla="*/ 196301 w 684103"/>
              <a:gd name="connsiteY150" fmla="*/ 501282 h 672963"/>
              <a:gd name="connsiteX151" fmla="*/ 190884 w 684103"/>
              <a:gd name="connsiteY151" fmla="*/ 481253 h 672963"/>
              <a:gd name="connsiteX152" fmla="*/ 185795 w 684103"/>
              <a:gd name="connsiteY152" fmla="*/ 460403 h 672963"/>
              <a:gd name="connsiteX153" fmla="*/ 181855 w 684103"/>
              <a:gd name="connsiteY153" fmla="*/ 439225 h 672963"/>
              <a:gd name="connsiteX154" fmla="*/ 178572 w 684103"/>
              <a:gd name="connsiteY154" fmla="*/ 417390 h 672963"/>
              <a:gd name="connsiteX155" fmla="*/ 176109 w 684103"/>
              <a:gd name="connsiteY155" fmla="*/ 395063 h 672963"/>
              <a:gd name="connsiteX156" fmla="*/ 174468 w 684103"/>
              <a:gd name="connsiteY156" fmla="*/ 372407 h 672963"/>
              <a:gd name="connsiteX157" fmla="*/ 0 w 684103"/>
              <a:gd name="connsiteY157" fmla="*/ 349259 h 672963"/>
              <a:gd name="connsiteX158" fmla="*/ 147905 w 684103"/>
              <a:gd name="connsiteY158" fmla="*/ 349259 h 672963"/>
              <a:gd name="connsiteX159" fmla="*/ 149052 w 684103"/>
              <a:gd name="connsiteY159" fmla="*/ 373320 h 672963"/>
              <a:gd name="connsiteX160" fmla="*/ 150692 w 684103"/>
              <a:gd name="connsiteY160" fmla="*/ 396891 h 672963"/>
              <a:gd name="connsiteX161" fmla="*/ 153152 w 684103"/>
              <a:gd name="connsiteY161" fmla="*/ 420134 h 672963"/>
              <a:gd name="connsiteX162" fmla="*/ 156595 w 684103"/>
              <a:gd name="connsiteY162" fmla="*/ 442722 h 672963"/>
              <a:gd name="connsiteX163" fmla="*/ 160859 w 684103"/>
              <a:gd name="connsiteY163" fmla="*/ 464984 h 672963"/>
              <a:gd name="connsiteX164" fmla="*/ 165778 w 684103"/>
              <a:gd name="connsiteY164" fmla="*/ 486590 h 672963"/>
              <a:gd name="connsiteX165" fmla="*/ 171681 w 684103"/>
              <a:gd name="connsiteY165" fmla="*/ 507541 h 672963"/>
              <a:gd name="connsiteX166" fmla="*/ 154955 w 684103"/>
              <a:gd name="connsiteY166" fmla="*/ 512943 h 672963"/>
              <a:gd name="connsiteX167" fmla="*/ 138886 w 684103"/>
              <a:gd name="connsiteY167" fmla="*/ 518508 h 672963"/>
              <a:gd name="connsiteX168" fmla="*/ 123308 w 684103"/>
              <a:gd name="connsiteY168" fmla="*/ 524728 h 672963"/>
              <a:gd name="connsiteX169" fmla="*/ 108387 w 684103"/>
              <a:gd name="connsiteY169" fmla="*/ 531603 h 672963"/>
              <a:gd name="connsiteX170" fmla="*/ 93957 w 684103"/>
              <a:gd name="connsiteY170" fmla="*/ 538642 h 672963"/>
              <a:gd name="connsiteX171" fmla="*/ 84119 w 684103"/>
              <a:gd name="connsiteY171" fmla="*/ 544207 h 672963"/>
              <a:gd name="connsiteX172" fmla="*/ 74772 w 684103"/>
              <a:gd name="connsiteY172" fmla="*/ 549772 h 672963"/>
              <a:gd name="connsiteX173" fmla="*/ 63130 w 684103"/>
              <a:gd name="connsiteY173" fmla="*/ 534222 h 672963"/>
              <a:gd name="connsiteX174" fmla="*/ 52308 w 684103"/>
              <a:gd name="connsiteY174" fmla="*/ 518345 h 672963"/>
              <a:gd name="connsiteX175" fmla="*/ 42305 w 684103"/>
              <a:gd name="connsiteY175" fmla="*/ 501485 h 672963"/>
              <a:gd name="connsiteX176" fmla="*/ 33451 w 684103"/>
              <a:gd name="connsiteY176" fmla="*/ 484135 h 672963"/>
              <a:gd name="connsiteX177" fmla="*/ 25252 w 684103"/>
              <a:gd name="connsiteY177" fmla="*/ 466293 h 672963"/>
              <a:gd name="connsiteX178" fmla="*/ 18529 w 684103"/>
              <a:gd name="connsiteY178" fmla="*/ 447797 h 672963"/>
              <a:gd name="connsiteX179" fmla="*/ 12462 w 684103"/>
              <a:gd name="connsiteY179" fmla="*/ 428973 h 672963"/>
              <a:gd name="connsiteX180" fmla="*/ 7707 w 684103"/>
              <a:gd name="connsiteY180" fmla="*/ 409495 h 672963"/>
              <a:gd name="connsiteX181" fmla="*/ 3935 w 684103"/>
              <a:gd name="connsiteY181" fmla="*/ 389853 h 672963"/>
              <a:gd name="connsiteX182" fmla="*/ 1476 w 684103"/>
              <a:gd name="connsiteY182" fmla="*/ 369719 h 672963"/>
              <a:gd name="connsiteX183" fmla="*/ 487266 w 684103"/>
              <a:gd name="connsiteY183" fmla="*/ 171681 h 672963"/>
              <a:gd name="connsiteX184" fmla="*/ 492818 w 684103"/>
              <a:gd name="connsiteY184" fmla="*/ 191546 h 672963"/>
              <a:gd name="connsiteX185" fmla="*/ 497554 w 684103"/>
              <a:gd name="connsiteY185" fmla="*/ 212395 h 672963"/>
              <a:gd name="connsiteX186" fmla="*/ 501473 w 684103"/>
              <a:gd name="connsiteY186" fmla="*/ 233738 h 672963"/>
              <a:gd name="connsiteX187" fmla="*/ 504902 w 684103"/>
              <a:gd name="connsiteY187" fmla="*/ 255573 h 672963"/>
              <a:gd name="connsiteX188" fmla="*/ 507352 w 684103"/>
              <a:gd name="connsiteY188" fmla="*/ 277736 h 672963"/>
              <a:gd name="connsiteX189" fmla="*/ 508985 w 684103"/>
              <a:gd name="connsiteY189" fmla="*/ 300391 h 672963"/>
              <a:gd name="connsiteX190" fmla="*/ 509801 w 684103"/>
              <a:gd name="connsiteY190" fmla="*/ 323704 h 672963"/>
              <a:gd name="connsiteX191" fmla="*/ 355157 w 684103"/>
              <a:gd name="connsiteY191" fmla="*/ 323704 h 672963"/>
              <a:gd name="connsiteX192" fmla="*/ 355157 w 684103"/>
              <a:gd name="connsiteY192" fmla="*/ 188262 h 672963"/>
              <a:gd name="connsiteX193" fmla="*/ 378182 w 684103"/>
              <a:gd name="connsiteY193" fmla="*/ 187441 h 672963"/>
              <a:gd name="connsiteX194" fmla="*/ 400881 w 684103"/>
              <a:gd name="connsiteY194" fmla="*/ 185800 h 672963"/>
              <a:gd name="connsiteX195" fmla="*/ 423253 w 684103"/>
              <a:gd name="connsiteY195" fmla="*/ 183337 h 672963"/>
              <a:gd name="connsiteX196" fmla="*/ 444971 w 684103"/>
              <a:gd name="connsiteY196" fmla="*/ 180218 h 672963"/>
              <a:gd name="connsiteX197" fmla="*/ 466364 w 684103"/>
              <a:gd name="connsiteY197" fmla="*/ 176278 h 672963"/>
              <a:gd name="connsiteX198" fmla="*/ 196301 w 684103"/>
              <a:gd name="connsiteY198" fmla="*/ 171681 h 672963"/>
              <a:gd name="connsiteX199" fmla="*/ 217150 w 684103"/>
              <a:gd name="connsiteY199" fmla="*/ 176278 h 672963"/>
              <a:gd name="connsiteX200" fmla="*/ 238820 w 684103"/>
              <a:gd name="connsiteY200" fmla="*/ 180218 h 672963"/>
              <a:gd name="connsiteX201" fmla="*/ 260654 w 684103"/>
              <a:gd name="connsiteY201" fmla="*/ 183337 h 672963"/>
              <a:gd name="connsiteX202" fmla="*/ 283144 w 684103"/>
              <a:gd name="connsiteY202" fmla="*/ 185800 h 672963"/>
              <a:gd name="connsiteX203" fmla="*/ 305963 w 684103"/>
              <a:gd name="connsiteY203" fmla="*/ 187441 h 672963"/>
              <a:gd name="connsiteX204" fmla="*/ 328946 w 684103"/>
              <a:gd name="connsiteY204" fmla="*/ 188262 h 672963"/>
              <a:gd name="connsiteX205" fmla="*/ 328946 w 684103"/>
              <a:gd name="connsiteY205" fmla="*/ 323704 h 672963"/>
              <a:gd name="connsiteX206" fmla="*/ 173647 w 684103"/>
              <a:gd name="connsiteY206" fmla="*/ 323704 h 672963"/>
              <a:gd name="connsiteX207" fmla="*/ 174468 w 684103"/>
              <a:gd name="connsiteY207" fmla="*/ 300391 h 672963"/>
              <a:gd name="connsiteX208" fmla="*/ 176109 w 684103"/>
              <a:gd name="connsiteY208" fmla="*/ 277736 h 672963"/>
              <a:gd name="connsiteX209" fmla="*/ 178572 w 684103"/>
              <a:gd name="connsiteY209" fmla="*/ 255573 h 672963"/>
              <a:gd name="connsiteX210" fmla="*/ 181855 w 684103"/>
              <a:gd name="connsiteY210" fmla="*/ 233738 h 672963"/>
              <a:gd name="connsiteX211" fmla="*/ 185795 w 684103"/>
              <a:gd name="connsiteY211" fmla="*/ 212395 h 672963"/>
              <a:gd name="connsiteX212" fmla="*/ 190884 w 684103"/>
              <a:gd name="connsiteY212" fmla="*/ 191546 h 672963"/>
              <a:gd name="connsiteX213" fmla="*/ 609331 w 684103"/>
              <a:gd name="connsiteY213" fmla="*/ 123191 h 672963"/>
              <a:gd name="connsiteX214" fmla="*/ 620973 w 684103"/>
              <a:gd name="connsiteY214" fmla="*/ 138577 h 672963"/>
              <a:gd name="connsiteX215" fmla="*/ 631795 w 684103"/>
              <a:gd name="connsiteY215" fmla="*/ 154782 h 672963"/>
              <a:gd name="connsiteX216" fmla="*/ 641798 w 684103"/>
              <a:gd name="connsiteY216" fmla="*/ 171478 h 672963"/>
              <a:gd name="connsiteX217" fmla="*/ 650653 w 684103"/>
              <a:gd name="connsiteY217" fmla="*/ 188665 h 672963"/>
              <a:gd name="connsiteX218" fmla="*/ 658687 w 684103"/>
              <a:gd name="connsiteY218" fmla="*/ 206670 h 672963"/>
              <a:gd name="connsiteX219" fmla="*/ 665574 w 684103"/>
              <a:gd name="connsiteY219" fmla="*/ 225002 h 672963"/>
              <a:gd name="connsiteX220" fmla="*/ 671641 w 684103"/>
              <a:gd name="connsiteY220" fmla="*/ 243990 h 672963"/>
              <a:gd name="connsiteX221" fmla="*/ 676396 w 684103"/>
              <a:gd name="connsiteY221" fmla="*/ 263304 h 672963"/>
              <a:gd name="connsiteX222" fmla="*/ 680168 w 684103"/>
              <a:gd name="connsiteY222" fmla="*/ 282947 h 672963"/>
              <a:gd name="connsiteX223" fmla="*/ 682627 w 684103"/>
              <a:gd name="connsiteY223" fmla="*/ 303243 h 672963"/>
              <a:gd name="connsiteX224" fmla="*/ 684103 w 684103"/>
              <a:gd name="connsiteY224" fmla="*/ 323704 h 672963"/>
              <a:gd name="connsiteX225" fmla="*/ 536034 w 684103"/>
              <a:gd name="connsiteY225" fmla="*/ 323704 h 672963"/>
              <a:gd name="connsiteX226" fmla="*/ 535051 w 684103"/>
              <a:gd name="connsiteY226" fmla="*/ 299642 h 672963"/>
              <a:gd name="connsiteX227" fmla="*/ 533411 w 684103"/>
              <a:gd name="connsiteY227" fmla="*/ 276072 h 672963"/>
              <a:gd name="connsiteX228" fmla="*/ 530787 w 684103"/>
              <a:gd name="connsiteY228" fmla="*/ 252829 h 672963"/>
              <a:gd name="connsiteX229" fmla="*/ 527344 w 684103"/>
              <a:gd name="connsiteY229" fmla="*/ 230077 h 672963"/>
              <a:gd name="connsiteX230" fmla="*/ 523244 w 684103"/>
              <a:gd name="connsiteY230" fmla="*/ 207979 h 672963"/>
              <a:gd name="connsiteX231" fmla="*/ 518325 w 684103"/>
              <a:gd name="connsiteY231" fmla="*/ 186209 h 672963"/>
              <a:gd name="connsiteX232" fmla="*/ 512422 w 684103"/>
              <a:gd name="connsiteY232" fmla="*/ 165258 h 672963"/>
              <a:gd name="connsiteX233" fmla="*/ 528984 w 684103"/>
              <a:gd name="connsiteY233" fmla="*/ 160020 h 672963"/>
              <a:gd name="connsiteX234" fmla="*/ 545053 w 684103"/>
              <a:gd name="connsiteY234" fmla="*/ 154291 h 672963"/>
              <a:gd name="connsiteX235" fmla="*/ 560631 w 684103"/>
              <a:gd name="connsiteY235" fmla="*/ 148071 h 672963"/>
              <a:gd name="connsiteX236" fmla="*/ 575716 w 684103"/>
              <a:gd name="connsiteY236" fmla="*/ 141523 h 672963"/>
              <a:gd name="connsiteX237" fmla="*/ 589982 w 684103"/>
              <a:gd name="connsiteY237" fmla="*/ 134158 h 672963"/>
              <a:gd name="connsiteX238" fmla="*/ 599984 w 684103"/>
              <a:gd name="connsiteY238" fmla="*/ 128756 h 672963"/>
              <a:gd name="connsiteX239" fmla="*/ 74772 w 684103"/>
              <a:gd name="connsiteY239" fmla="*/ 123191 h 672963"/>
              <a:gd name="connsiteX240" fmla="*/ 84283 w 684103"/>
              <a:gd name="connsiteY240" fmla="*/ 128756 h 672963"/>
              <a:gd name="connsiteX241" fmla="*/ 93957 w 684103"/>
              <a:gd name="connsiteY241" fmla="*/ 134158 h 672963"/>
              <a:gd name="connsiteX242" fmla="*/ 108387 w 684103"/>
              <a:gd name="connsiteY242" fmla="*/ 141523 h 672963"/>
              <a:gd name="connsiteX243" fmla="*/ 123472 w 684103"/>
              <a:gd name="connsiteY243" fmla="*/ 148071 h 672963"/>
              <a:gd name="connsiteX244" fmla="*/ 139050 w 684103"/>
              <a:gd name="connsiteY244" fmla="*/ 154291 h 672963"/>
              <a:gd name="connsiteX245" fmla="*/ 154955 w 684103"/>
              <a:gd name="connsiteY245" fmla="*/ 160020 h 672963"/>
              <a:gd name="connsiteX246" fmla="*/ 171681 w 684103"/>
              <a:gd name="connsiteY246" fmla="*/ 165258 h 672963"/>
              <a:gd name="connsiteX247" fmla="*/ 165942 w 684103"/>
              <a:gd name="connsiteY247" fmla="*/ 186209 h 672963"/>
              <a:gd name="connsiteX248" fmla="*/ 160859 w 684103"/>
              <a:gd name="connsiteY248" fmla="*/ 207979 h 672963"/>
              <a:gd name="connsiteX249" fmla="*/ 156595 w 684103"/>
              <a:gd name="connsiteY249" fmla="*/ 230077 h 672963"/>
              <a:gd name="connsiteX250" fmla="*/ 153316 w 684103"/>
              <a:gd name="connsiteY250" fmla="*/ 252829 h 672963"/>
              <a:gd name="connsiteX251" fmla="*/ 150692 w 684103"/>
              <a:gd name="connsiteY251" fmla="*/ 276072 h 672963"/>
              <a:gd name="connsiteX252" fmla="*/ 149052 w 684103"/>
              <a:gd name="connsiteY252" fmla="*/ 299642 h 672963"/>
              <a:gd name="connsiteX253" fmla="*/ 148233 w 684103"/>
              <a:gd name="connsiteY253" fmla="*/ 323704 h 672963"/>
              <a:gd name="connsiteX254" fmla="*/ 0 w 684103"/>
              <a:gd name="connsiteY254" fmla="*/ 323704 h 672963"/>
              <a:gd name="connsiteX255" fmla="*/ 1476 w 684103"/>
              <a:gd name="connsiteY255" fmla="*/ 303243 h 672963"/>
              <a:gd name="connsiteX256" fmla="*/ 3935 w 684103"/>
              <a:gd name="connsiteY256" fmla="*/ 282947 h 672963"/>
              <a:gd name="connsiteX257" fmla="*/ 7707 w 684103"/>
              <a:gd name="connsiteY257" fmla="*/ 263304 h 672963"/>
              <a:gd name="connsiteX258" fmla="*/ 12462 w 684103"/>
              <a:gd name="connsiteY258" fmla="*/ 243990 h 672963"/>
              <a:gd name="connsiteX259" fmla="*/ 18529 w 684103"/>
              <a:gd name="connsiteY259" fmla="*/ 225002 h 672963"/>
              <a:gd name="connsiteX260" fmla="*/ 25252 w 684103"/>
              <a:gd name="connsiteY260" fmla="*/ 206670 h 672963"/>
              <a:gd name="connsiteX261" fmla="*/ 33451 w 684103"/>
              <a:gd name="connsiteY261" fmla="*/ 188665 h 672963"/>
              <a:gd name="connsiteX262" fmla="*/ 42305 w 684103"/>
              <a:gd name="connsiteY262" fmla="*/ 171478 h 672963"/>
              <a:gd name="connsiteX263" fmla="*/ 52308 w 684103"/>
              <a:gd name="connsiteY263" fmla="*/ 154782 h 672963"/>
              <a:gd name="connsiteX264" fmla="*/ 63130 w 684103"/>
              <a:gd name="connsiteY264" fmla="*/ 138577 h 672963"/>
              <a:gd name="connsiteX265" fmla="*/ 355157 w 684103"/>
              <a:gd name="connsiteY265" fmla="*/ 8519 h 672963"/>
              <a:gd name="connsiteX266" fmla="*/ 365287 w 684103"/>
              <a:gd name="connsiteY266" fmla="*/ 10485 h 672963"/>
              <a:gd name="connsiteX267" fmla="*/ 375253 w 684103"/>
              <a:gd name="connsiteY267" fmla="*/ 14089 h 672963"/>
              <a:gd name="connsiteX268" fmla="*/ 385220 w 684103"/>
              <a:gd name="connsiteY268" fmla="*/ 18676 h 672963"/>
              <a:gd name="connsiteX269" fmla="*/ 394859 w 684103"/>
              <a:gd name="connsiteY269" fmla="*/ 24409 h 672963"/>
              <a:gd name="connsiteX270" fmla="*/ 404663 w 684103"/>
              <a:gd name="connsiteY270" fmla="*/ 31453 h 672963"/>
              <a:gd name="connsiteX271" fmla="*/ 414629 w 684103"/>
              <a:gd name="connsiteY271" fmla="*/ 40136 h 672963"/>
              <a:gd name="connsiteX272" fmla="*/ 424106 w 684103"/>
              <a:gd name="connsiteY272" fmla="*/ 49965 h 672963"/>
              <a:gd name="connsiteX273" fmla="*/ 433255 w 684103"/>
              <a:gd name="connsiteY273" fmla="*/ 60941 h 672963"/>
              <a:gd name="connsiteX274" fmla="*/ 442078 w 684103"/>
              <a:gd name="connsiteY274" fmla="*/ 73063 h 672963"/>
              <a:gd name="connsiteX275" fmla="*/ 450574 w 684103"/>
              <a:gd name="connsiteY275" fmla="*/ 86332 h 672963"/>
              <a:gd name="connsiteX276" fmla="*/ 458580 w 684103"/>
              <a:gd name="connsiteY276" fmla="*/ 100748 h 672963"/>
              <a:gd name="connsiteX277" fmla="*/ 466096 w 684103"/>
              <a:gd name="connsiteY277" fmla="*/ 115656 h 672963"/>
              <a:gd name="connsiteX278" fmla="*/ 472958 w 684103"/>
              <a:gd name="connsiteY278" fmla="*/ 130891 h 672963"/>
              <a:gd name="connsiteX279" fmla="*/ 479003 w 684103"/>
              <a:gd name="connsiteY279" fmla="*/ 147109 h 672963"/>
              <a:gd name="connsiteX280" fmla="*/ 459724 w 684103"/>
              <a:gd name="connsiteY280" fmla="*/ 151532 h 672963"/>
              <a:gd name="connsiteX281" fmla="*/ 439627 w 684103"/>
              <a:gd name="connsiteY281" fmla="*/ 154972 h 672963"/>
              <a:gd name="connsiteX282" fmla="*/ 418877 w 684103"/>
              <a:gd name="connsiteY282" fmla="*/ 157921 h 672963"/>
              <a:gd name="connsiteX283" fmla="*/ 397964 w 684103"/>
              <a:gd name="connsiteY283" fmla="*/ 160214 h 672963"/>
              <a:gd name="connsiteX284" fmla="*/ 376887 w 684103"/>
              <a:gd name="connsiteY284" fmla="*/ 161689 h 672963"/>
              <a:gd name="connsiteX285" fmla="*/ 355157 w 684103"/>
              <a:gd name="connsiteY285" fmla="*/ 162508 h 672963"/>
              <a:gd name="connsiteX286" fmla="*/ 328946 w 684103"/>
              <a:gd name="connsiteY286" fmla="*/ 8519 h 672963"/>
              <a:gd name="connsiteX287" fmla="*/ 328946 w 684103"/>
              <a:gd name="connsiteY287" fmla="*/ 162508 h 672963"/>
              <a:gd name="connsiteX288" fmla="*/ 307542 w 684103"/>
              <a:gd name="connsiteY288" fmla="*/ 161689 h 672963"/>
              <a:gd name="connsiteX289" fmla="*/ 286139 w 684103"/>
              <a:gd name="connsiteY289" fmla="*/ 160214 h 672963"/>
              <a:gd name="connsiteX290" fmla="*/ 265389 w 684103"/>
              <a:gd name="connsiteY290" fmla="*/ 157921 h 672963"/>
              <a:gd name="connsiteX291" fmla="*/ 244802 w 684103"/>
              <a:gd name="connsiteY291" fmla="*/ 154972 h 672963"/>
              <a:gd name="connsiteX292" fmla="*/ 224706 w 684103"/>
              <a:gd name="connsiteY292" fmla="*/ 151532 h 672963"/>
              <a:gd name="connsiteX293" fmla="*/ 205100 w 684103"/>
              <a:gd name="connsiteY293" fmla="*/ 147109 h 672963"/>
              <a:gd name="connsiteX294" fmla="*/ 211309 w 684103"/>
              <a:gd name="connsiteY294" fmla="*/ 130891 h 672963"/>
              <a:gd name="connsiteX295" fmla="*/ 218171 w 684103"/>
              <a:gd name="connsiteY295" fmla="*/ 115656 h 672963"/>
              <a:gd name="connsiteX296" fmla="*/ 225686 w 684103"/>
              <a:gd name="connsiteY296" fmla="*/ 100748 h 672963"/>
              <a:gd name="connsiteX297" fmla="*/ 233692 w 684103"/>
              <a:gd name="connsiteY297" fmla="*/ 86332 h 672963"/>
              <a:gd name="connsiteX298" fmla="*/ 242188 w 684103"/>
              <a:gd name="connsiteY298" fmla="*/ 73063 h 672963"/>
              <a:gd name="connsiteX299" fmla="*/ 251011 w 684103"/>
              <a:gd name="connsiteY299" fmla="*/ 60941 h 672963"/>
              <a:gd name="connsiteX300" fmla="*/ 260161 w 684103"/>
              <a:gd name="connsiteY300" fmla="*/ 49965 h 672963"/>
              <a:gd name="connsiteX301" fmla="*/ 269637 w 684103"/>
              <a:gd name="connsiteY301" fmla="*/ 40136 h 672963"/>
              <a:gd name="connsiteX302" fmla="*/ 279604 w 684103"/>
              <a:gd name="connsiteY302" fmla="*/ 31453 h 672963"/>
              <a:gd name="connsiteX303" fmla="*/ 289243 w 684103"/>
              <a:gd name="connsiteY303" fmla="*/ 24409 h 672963"/>
              <a:gd name="connsiteX304" fmla="*/ 299046 w 684103"/>
              <a:gd name="connsiteY304" fmla="*/ 18676 h 672963"/>
              <a:gd name="connsiteX305" fmla="*/ 309013 w 684103"/>
              <a:gd name="connsiteY305" fmla="*/ 14089 h 672963"/>
              <a:gd name="connsiteX306" fmla="*/ 318816 w 684103"/>
              <a:gd name="connsiteY306" fmla="*/ 10485 h 672963"/>
              <a:gd name="connsiteX307" fmla="*/ 404958 w 684103"/>
              <a:gd name="connsiteY307" fmla="*/ 0 h 672963"/>
              <a:gd name="connsiteX308" fmla="*/ 424832 w 684103"/>
              <a:gd name="connsiteY308" fmla="*/ 4259 h 672963"/>
              <a:gd name="connsiteX309" fmla="*/ 444214 w 684103"/>
              <a:gd name="connsiteY309" fmla="*/ 9501 h 672963"/>
              <a:gd name="connsiteX310" fmla="*/ 462938 w 684103"/>
              <a:gd name="connsiteY310" fmla="*/ 16218 h 672963"/>
              <a:gd name="connsiteX311" fmla="*/ 481334 w 684103"/>
              <a:gd name="connsiteY311" fmla="*/ 23753 h 672963"/>
              <a:gd name="connsiteX312" fmla="*/ 499073 w 684103"/>
              <a:gd name="connsiteY312" fmla="*/ 32108 h 672963"/>
              <a:gd name="connsiteX313" fmla="*/ 516319 w 684103"/>
              <a:gd name="connsiteY313" fmla="*/ 41773 h 672963"/>
              <a:gd name="connsiteX314" fmla="*/ 532908 w 684103"/>
              <a:gd name="connsiteY314" fmla="*/ 52258 h 672963"/>
              <a:gd name="connsiteX315" fmla="*/ 549004 w 684103"/>
              <a:gd name="connsiteY315" fmla="*/ 63397 h 672963"/>
              <a:gd name="connsiteX316" fmla="*/ 564115 w 684103"/>
              <a:gd name="connsiteY316" fmla="*/ 75684 h 672963"/>
              <a:gd name="connsiteX317" fmla="*/ 578734 w 684103"/>
              <a:gd name="connsiteY317" fmla="*/ 88789 h 672963"/>
              <a:gd name="connsiteX318" fmla="*/ 592366 w 684103"/>
              <a:gd name="connsiteY318" fmla="*/ 102714 h 672963"/>
              <a:gd name="connsiteX319" fmla="*/ 585304 w 684103"/>
              <a:gd name="connsiteY319" fmla="*/ 106809 h 672963"/>
              <a:gd name="connsiteX320" fmla="*/ 578241 w 684103"/>
              <a:gd name="connsiteY320" fmla="*/ 110741 h 672963"/>
              <a:gd name="connsiteX321" fmla="*/ 560995 w 684103"/>
              <a:gd name="connsiteY321" fmla="*/ 119259 h 672963"/>
              <a:gd name="connsiteX322" fmla="*/ 542927 w 684103"/>
              <a:gd name="connsiteY322" fmla="*/ 126959 h 672963"/>
              <a:gd name="connsiteX323" fmla="*/ 524039 w 684103"/>
              <a:gd name="connsiteY323" fmla="*/ 134003 h 672963"/>
              <a:gd name="connsiteX324" fmla="*/ 504493 w 684103"/>
              <a:gd name="connsiteY324" fmla="*/ 140228 h 672963"/>
              <a:gd name="connsiteX325" fmla="*/ 497430 w 684103"/>
              <a:gd name="connsiteY325" fmla="*/ 122044 h 672963"/>
              <a:gd name="connsiteX326" fmla="*/ 489875 w 684103"/>
              <a:gd name="connsiteY326" fmla="*/ 104679 h 672963"/>
              <a:gd name="connsiteX327" fmla="*/ 481662 w 684103"/>
              <a:gd name="connsiteY327" fmla="*/ 88134 h 672963"/>
              <a:gd name="connsiteX328" fmla="*/ 473943 w 684103"/>
              <a:gd name="connsiteY328" fmla="*/ 74373 h 672963"/>
              <a:gd name="connsiteX329" fmla="*/ 465730 w 684103"/>
              <a:gd name="connsiteY329" fmla="*/ 61595 h 672963"/>
              <a:gd name="connsiteX330" fmla="*/ 457518 w 684103"/>
              <a:gd name="connsiteY330" fmla="*/ 49800 h 672963"/>
              <a:gd name="connsiteX331" fmla="*/ 448813 w 684103"/>
              <a:gd name="connsiteY331" fmla="*/ 38661 h 672963"/>
              <a:gd name="connsiteX332" fmla="*/ 439615 w 684103"/>
              <a:gd name="connsiteY332" fmla="*/ 28504 h 672963"/>
              <a:gd name="connsiteX333" fmla="*/ 430252 w 684103"/>
              <a:gd name="connsiteY333" fmla="*/ 19167 h 672963"/>
              <a:gd name="connsiteX334" fmla="*/ 420562 w 684103"/>
              <a:gd name="connsiteY334" fmla="*/ 10812 h 672963"/>
              <a:gd name="connsiteX335" fmla="*/ 412842 w 684103"/>
              <a:gd name="connsiteY335" fmla="*/ 5078 h 672963"/>
              <a:gd name="connsiteX336" fmla="*/ 279146 w 684103"/>
              <a:gd name="connsiteY336" fmla="*/ 0 h 672963"/>
              <a:gd name="connsiteX337" fmla="*/ 271262 w 684103"/>
              <a:gd name="connsiteY337" fmla="*/ 5078 h 672963"/>
              <a:gd name="connsiteX338" fmla="*/ 263542 w 684103"/>
              <a:gd name="connsiteY338" fmla="*/ 10812 h 672963"/>
              <a:gd name="connsiteX339" fmla="*/ 253852 w 684103"/>
              <a:gd name="connsiteY339" fmla="*/ 19167 h 672963"/>
              <a:gd name="connsiteX340" fmla="*/ 244489 w 684103"/>
              <a:gd name="connsiteY340" fmla="*/ 28504 h 672963"/>
              <a:gd name="connsiteX341" fmla="*/ 235291 w 684103"/>
              <a:gd name="connsiteY341" fmla="*/ 38661 h 672963"/>
              <a:gd name="connsiteX342" fmla="*/ 226586 w 684103"/>
              <a:gd name="connsiteY342" fmla="*/ 49637 h 672963"/>
              <a:gd name="connsiteX343" fmla="*/ 218210 w 684103"/>
              <a:gd name="connsiteY343" fmla="*/ 61595 h 672963"/>
              <a:gd name="connsiteX344" fmla="*/ 210161 w 684103"/>
              <a:gd name="connsiteY344" fmla="*/ 74373 h 672963"/>
              <a:gd name="connsiteX345" fmla="*/ 202442 w 684103"/>
              <a:gd name="connsiteY345" fmla="*/ 88134 h 672963"/>
              <a:gd name="connsiteX346" fmla="*/ 194065 w 684103"/>
              <a:gd name="connsiteY346" fmla="*/ 104679 h 672963"/>
              <a:gd name="connsiteX347" fmla="*/ 186674 w 684103"/>
              <a:gd name="connsiteY347" fmla="*/ 122044 h 672963"/>
              <a:gd name="connsiteX348" fmla="*/ 179775 w 684103"/>
              <a:gd name="connsiteY348" fmla="*/ 140228 h 672963"/>
              <a:gd name="connsiteX349" fmla="*/ 163843 w 684103"/>
              <a:gd name="connsiteY349" fmla="*/ 135150 h 672963"/>
              <a:gd name="connsiteX350" fmla="*/ 148568 w 684103"/>
              <a:gd name="connsiteY350" fmla="*/ 129744 h 672963"/>
              <a:gd name="connsiteX351" fmla="*/ 133621 w 684103"/>
              <a:gd name="connsiteY351" fmla="*/ 124010 h 672963"/>
              <a:gd name="connsiteX352" fmla="*/ 119496 w 684103"/>
              <a:gd name="connsiteY352" fmla="*/ 117621 h 672963"/>
              <a:gd name="connsiteX353" fmla="*/ 106028 w 684103"/>
              <a:gd name="connsiteY353" fmla="*/ 110741 h 672963"/>
              <a:gd name="connsiteX354" fmla="*/ 98801 w 684103"/>
              <a:gd name="connsiteY354" fmla="*/ 106809 h 672963"/>
              <a:gd name="connsiteX355" fmla="*/ 91738 w 684103"/>
              <a:gd name="connsiteY355" fmla="*/ 102714 h 672963"/>
              <a:gd name="connsiteX356" fmla="*/ 105371 w 684103"/>
              <a:gd name="connsiteY356" fmla="*/ 88789 h 672963"/>
              <a:gd name="connsiteX357" fmla="*/ 119989 w 684103"/>
              <a:gd name="connsiteY357" fmla="*/ 75684 h 672963"/>
              <a:gd name="connsiteX358" fmla="*/ 135100 w 684103"/>
              <a:gd name="connsiteY358" fmla="*/ 63397 h 672963"/>
              <a:gd name="connsiteX359" fmla="*/ 151196 w 684103"/>
              <a:gd name="connsiteY359" fmla="*/ 52258 h 672963"/>
              <a:gd name="connsiteX360" fmla="*/ 167785 w 684103"/>
              <a:gd name="connsiteY360" fmla="*/ 41773 h 672963"/>
              <a:gd name="connsiteX361" fmla="*/ 185031 w 684103"/>
              <a:gd name="connsiteY361" fmla="*/ 32108 h 672963"/>
              <a:gd name="connsiteX362" fmla="*/ 202606 w 684103"/>
              <a:gd name="connsiteY362" fmla="*/ 23753 h 672963"/>
              <a:gd name="connsiteX363" fmla="*/ 221166 w 684103"/>
              <a:gd name="connsiteY363" fmla="*/ 16218 h 672963"/>
              <a:gd name="connsiteX364" fmla="*/ 239890 w 684103"/>
              <a:gd name="connsiteY364" fmla="*/ 9501 h 672963"/>
              <a:gd name="connsiteX365" fmla="*/ 259272 w 684103"/>
              <a:gd name="connsiteY365" fmla="*/ 4259 h 67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684103" h="672963">
                <a:moveTo>
                  <a:pt x="504493" y="532735"/>
                </a:moveTo>
                <a:lnTo>
                  <a:pt x="520261" y="537491"/>
                </a:lnTo>
                <a:lnTo>
                  <a:pt x="535700" y="542904"/>
                </a:lnTo>
                <a:lnTo>
                  <a:pt x="550483" y="548808"/>
                </a:lnTo>
                <a:lnTo>
                  <a:pt x="564608" y="555368"/>
                </a:lnTo>
                <a:lnTo>
                  <a:pt x="578241" y="561929"/>
                </a:lnTo>
                <a:lnTo>
                  <a:pt x="585304" y="566029"/>
                </a:lnTo>
                <a:lnTo>
                  <a:pt x="592366" y="569965"/>
                </a:lnTo>
                <a:lnTo>
                  <a:pt x="578734" y="583906"/>
                </a:lnTo>
                <a:lnTo>
                  <a:pt x="564115" y="597027"/>
                </a:lnTo>
                <a:lnTo>
                  <a:pt x="549004" y="609327"/>
                </a:lnTo>
                <a:lnTo>
                  <a:pt x="532908" y="620644"/>
                </a:lnTo>
                <a:lnTo>
                  <a:pt x="516319" y="630977"/>
                </a:lnTo>
                <a:lnTo>
                  <a:pt x="499073" y="640653"/>
                </a:lnTo>
                <a:lnTo>
                  <a:pt x="481334" y="649018"/>
                </a:lnTo>
                <a:lnTo>
                  <a:pt x="462938" y="656726"/>
                </a:lnTo>
                <a:lnTo>
                  <a:pt x="444214" y="663123"/>
                </a:lnTo>
                <a:lnTo>
                  <a:pt x="424832" y="668535"/>
                </a:lnTo>
                <a:lnTo>
                  <a:pt x="404958" y="672963"/>
                </a:lnTo>
                <a:lnTo>
                  <a:pt x="412842" y="667715"/>
                </a:lnTo>
                <a:lnTo>
                  <a:pt x="420562" y="661975"/>
                </a:lnTo>
                <a:lnTo>
                  <a:pt x="430252" y="653610"/>
                </a:lnTo>
                <a:lnTo>
                  <a:pt x="439615" y="644261"/>
                </a:lnTo>
                <a:lnTo>
                  <a:pt x="448813" y="634093"/>
                </a:lnTo>
                <a:lnTo>
                  <a:pt x="457518" y="623104"/>
                </a:lnTo>
                <a:lnTo>
                  <a:pt x="465730" y="611132"/>
                </a:lnTo>
                <a:lnTo>
                  <a:pt x="473943" y="598175"/>
                </a:lnTo>
                <a:lnTo>
                  <a:pt x="481662" y="584562"/>
                </a:lnTo>
                <a:lnTo>
                  <a:pt x="489875" y="567997"/>
                </a:lnTo>
                <a:lnTo>
                  <a:pt x="497430" y="550776"/>
                </a:lnTo>
                <a:close/>
                <a:moveTo>
                  <a:pt x="179775" y="532735"/>
                </a:moveTo>
                <a:lnTo>
                  <a:pt x="186674" y="550776"/>
                </a:lnTo>
                <a:lnTo>
                  <a:pt x="194065" y="567997"/>
                </a:lnTo>
                <a:lnTo>
                  <a:pt x="202442" y="584562"/>
                </a:lnTo>
                <a:lnTo>
                  <a:pt x="210161" y="598175"/>
                </a:lnTo>
                <a:lnTo>
                  <a:pt x="218210" y="611132"/>
                </a:lnTo>
                <a:lnTo>
                  <a:pt x="226586" y="623104"/>
                </a:lnTo>
                <a:lnTo>
                  <a:pt x="235291" y="634093"/>
                </a:lnTo>
                <a:lnTo>
                  <a:pt x="244489" y="644261"/>
                </a:lnTo>
                <a:lnTo>
                  <a:pt x="253852" y="653610"/>
                </a:lnTo>
                <a:lnTo>
                  <a:pt x="263542" y="661975"/>
                </a:lnTo>
                <a:lnTo>
                  <a:pt x="271262" y="667715"/>
                </a:lnTo>
                <a:lnTo>
                  <a:pt x="279146" y="672963"/>
                </a:lnTo>
                <a:lnTo>
                  <a:pt x="259272" y="668535"/>
                </a:lnTo>
                <a:lnTo>
                  <a:pt x="239890" y="663123"/>
                </a:lnTo>
                <a:lnTo>
                  <a:pt x="221166" y="656726"/>
                </a:lnTo>
                <a:lnTo>
                  <a:pt x="202606" y="649018"/>
                </a:lnTo>
                <a:lnTo>
                  <a:pt x="185031" y="640653"/>
                </a:lnTo>
                <a:lnTo>
                  <a:pt x="167785" y="630977"/>
                </a:lnTo>
                <a:lnTo>
                  <a:pt x="151196" y="620644"/>
                </a:lnTo>
                <a:lnTo>
                  <a:pt x="135100" y="609327"/>
                </a:lnTo>
                <a:lnTo>
                  <a:pt x="119989" y="597027"/>
                </a:lnTo>
                <a:lnTo>
                  <a:pt x="105371" y="583906"/>
                </a:lnTo>
                <a:lnTo>
                  <a:pt x="91738" y="569965"/>
                </a:lnTo>
                <a:lnTo>
                  <a:pt x="98801" y="566029"/>
                </a:lnTo>
                <a:lnTo>
                  <a:pt x="106028" y="561929"/>
                </a:lnTo>
                <a:lnTo>
                  <a:pt x="123109" y="553564"/>
                </a:lnTo>
                <a:lnTo>
                  <a:pt x="141177" y="546020"/>
                </a:lnTo>
                <a:lnTo>
                  <a:pt x="160065" y="538967"/>
                </a:lnTo>
                <a:close/>
                <a:moveTo>
                  <a:pt x="355157" y="510456"/>
                </a:moveTo>
                <a:lnTo>
                  <a:pt x="376887" y="511275"/>
                </a:lnTo>
                <a:lnTo>
                  <a:pt x="397964" y="512749"/>
                </a:lnTo>
                <a:lnTo>
                  <a:pt x="418877" y="515043"/>
                </a:lnTo>
                <a:lnTo>
                  <a:pt x="439627" y="517992"/>
                </a:lnTo>
                <a:lnTo>
                  <a:pt x="459724" y="521432"/>
                </a:lnTo>
                <a:lnTo>
                  <a:pt x="479003" y="525855"/>
                </a:lnTo>
                <a:lnTo>
                  <a:pt x="472958" y="542073"/>
                </a:lnTo>
                <a:lnTo>
                  <a:pt x="466096" y="557472"/>
                </a:lnTo>
                <a:lnTo>
                  <a:pt x="458580" y="572216"/>
                </a:lnTo>
                <a:lnTo>
                  <a:pt x="450574" y="586795"/>
                </a:lnTo>
                <a:lnTo>
                  <a:pt x="442078" y="600065"/>
                </a:lnTo>
                <a:lnTo>
                  <a:pt x="433255" y="612023"/>
                </a:lnTo>
                <a:lnTo>
                  <a:pt x="424106" y="622999"/>
                </a:lnTo>
                <a:lnTo>
                  <a:pt x="414629" y="632992"/>
                </a:lnTo>
                <a:lnTo>
                  <a:pt x="404663" y="641511"/>
                </a:lnTo>
                <a:lnTo>
                  <a:pt x="394859" y="648555"/>
                </a:lnTo>
                <a:lnTo>
                  <a:pt x="385220" y="654288"/>
                </a:lnTo>
                <a:lnTo>
                  <a:pt x="375253" y="659039"/>
                </a:lnTo>
                <a:lnTo>
                  <a:pt x="365287" y="662479"/>
                </a:lnTo>
                <a:lnTo>
                  <a:pt x="355157" y="664445"/>
                </a:lnTo>
                <a:close/>
                <a:moveTo>
                  <a:pt x="328946" y="510456"/>
                </a:moveTo>
                <a:lnTo>
                  <a:pt x="328946" y="664445"/>
                </a:lnTo>
                <a:lnTo>
                  <a:pt x="318816" y="662479"/>
                </a:lnTo>
                <a:lnTo>
                  <a:pt x="309013" y="659039"/>
                </a:lnTo>
                <a:lnTo>
                  <a:pt x="299046" y="654288"/>
                </a:lnTo>
                <a:lnTo>
                  <a:pt x="289243" y="648555"/>
                </a:lnTo>
                <a:lnTo>
                  <a:pt x="279604" y="641511"/>
                </a:lnTo>
                <a:lnTo>
                  <a:pt x="269800" y="632992"/>
                </a:lnTo>
                <a:lnTo>
                  <a:pt x="260161" y="622999"/>
                </a:lnTo>
                <a:lnTo>
                  <a:pt x="251011" y="612023"/>
                </a:lnTo>
                <a:lnTo>
                  <a:pt x="242188" y="600065"/>
                </a:lnTo>
                <a:lnTo>
                  <a:pt x="233692" y="586795"/>
                </a:lnTo>
                <a:lnTo>
                  <a:pt x="225686" y="572216"/>
                </a:lnTo>
                <a:lnTo>
                  <a:pt x="218171" y="557472"/>
                </a:lnTo>
                <a:lnTo>
                  <a:pt x="211309" y="542073"/>
                </a:lnTo>
                <a:lnTo>
                  <a:pt x="205100" y="525855"/>
                </a:lnTo>
                <a:lnTo>
                  <a:pt x="224706" y="521432"/>
                </a:lnTo>
                <a:lnTo>
                  <a:pt x="244802" y="517992"/>
                </a:lnTo>
                <a:lnTo>
                  <a:pt x="265389" y="515043"/>
                </a:lnTo>
                <a:lnTo>
                  <a:pt x="286139" y="512749"/>
                </a:lnTo>
                <a:lnTo>
                  <a:pt x="307542" y="511275"/>
                </a:lnTo>
                <a:close/>
                <a:moveTo>
                  <a:pt x="536034" y="349259"/>
                </a:moveTo>
                <a:lnTo>
                  <a:pt x="684103" y="349259"/>
                </a:lnTo>
                <a:lnTo>
                  <a:pt x="682627" y="369719"/>
                </a:lnTo>
                <a:lnTo>
                  <a:pt x="680168" y="389853"/>
                </a:lnTo>
                <a:lnTo>
                  <a:pt x="676396" y="409495"/>
                </a:lnTo>
                <a:lnTo>
                  <a:pt x="671641" y="428973"/>
                </a:lnTo>
                <a:lnTo>
                  <a:pt x="665574" y="447797"/>
                </a:lnTo>
                <a:lnTo>
                  <a:pt x="658687" y="466293"/>
                </a:lnTo>
                <a:lnTo>
                  <a:pt x="650653" y="484135"/>
                </a:lnTo>
                <a:lnTo>
                  <a:pt x="641798" y="501485"/>
                </a:lnTo>
                <a:lnTo>
                  <a:pt x="631795" y="518017"/>
                </a:lnTo>
                <a:lnTo>
                  <a:pt x="620973" y="534222"/>
                </a:lnTo>
                <a:lnTo>
                  <a:pt x="609331" y="549772"/>
                </a:lnTo>
                <a:lnTo>
                  <a:pt x="599821" y="544207"/>
                </a:lnTo>
                <a:lnTo>
                  <a:pt x="589982" y="538642"/>
                </a:lnTo>
                <a:lnTo>
                  <a:pt x="575716" y="531603"/>
                </a:lnTo>
                <a:lnTo>
                  <a:pt x="560631" y="524728"/>
                </a:lnTo>
                <a:lnTo>
                  <a:pt x="545053" y="518508"/>
                </a:lnTo>
                <a:lnTo>
                  <a:pt x="528984" y="512943"/>
                </a:lnTo>
                <a:lnTo>
                  <a:pt x="512422" y="507541"/>
                </a:lnTo>
                <a:lnTo>
                  <a:pt x="518325" y="486590"/>
                </a:lnTo>
                <a:lnTo>
                  <a:pt x="523244" y="464984"/>
                </a:lnTo>
                <a:lnTo>
                  <a:pt x="527344" y="442722"/>
                </a:lnTo>
                <a:lnTo>
                  <a:pt x="530787" y="420134"/>
                </a:lnTo>
                <a:lnTo>
                  <a:pt x="533411" y="396891"/>
                </a:lnTo>
                <a:lnTo>
                  <a:pt x="535051" y="373320"/>
                </a:lnTo>
                <a:close/>
                <a:moveTo>
                  <a:pt x="355157" y="349259"/>
                </a:moveTo>
                <a:lnTo>
                  <a:pt x="509801" y="349259"/>
                </a:lnTo>
                <a:lnTo>
                  <a:pt x="508985" y="372407"/>
                </a:lnTo>
                <a:lnTo>
                  <a:pt x="507352" y="395063"/>
                </a:lnTo>
                <a:lnTo>
                  <a:pt x="504902" y="417390"/>
                </a:lnTo>
                <a:lnTo>
                  <a:pt x="501473" y="439225"/>
                </a:lnTo>
                <a:lnTo>
                  <a:pt x="497554" y="460403"/>
                </a:lnTo>
                <a:lnTo>
                  <a:pt x="492818" y="481253"/>
                </a:lnTo>
                <a:lnTo>
                  <a:pt x="487266" y="501282"/>
                </a:lnTo>
                <a:lnTo>
                  <a:pt x="466364" y="496521"/>
                </a:lnTo>
                <a:lnTo>
                  <a:pt x="444971" y="492581"/>
                </a:lnTo>
                <a:lnTo>
                  <a:pt x="423253" y="489462"/>
                </a:lnTo>
                <a:lnTo>
                  <a:pt x="400881" y="487163"/>
                </a:lnTo>
                <a:lnTo>
                  <a:pt x="378182" y="485521"/>
                </a:lnTo>
                <a:lnTo>
                  <a:pt x="355157" y="484701"/>
                </a:lnTo>
                <a:close/>
                <a:moveTo>
                  <a:pt x="173647" y="349259"/>
                </a:moveTo>
                <a:lnTo>
                  <a:pt x="328946" y="349259"/>
                </a:lnTo>
                <a:lnTo>
                  <a:pt x="328946" y="484701"/>
                </a:lnTo>
                <a:lnTo>
                  <a:pt x="305963" y="485521"/>
                </a:lnTo>
                <a:lnTo>
                  <a:pt x="283144" y="487163"/>
                </a:lnTo>
                <a:lnTo>
                  <a:pt x="260654" y="489462"/>
                </a:lnTo>
                <a:lnTo>
                  <a:pt x="238820" y="492745"/>
                </a:lnTo>
                <a:lnTo>
                  <a:pt x="217150" y="496521"/>
                </a:lnTo>
                <a:lnTo>
                  <a:pt x="196301" y="501282"/>
                </a:lnTo>
                <a:lnTo>
                  <a:pt x="190884" y="481253"/>
                </a:lnTo>
                <a:lnTo>
                  <a:pt x="185795" y="460403"/>
                </a:lnTo>
                <a:lnTo>
                  <a:pt x="181855" y="439225"/>
                </a:lnTo>
                <a:lnTo>
                  <a:pt x="178572" y="417390"/>
                </a:lnTo>
                <a:lnTo>
                  <a:pt x="176109" y="395063"/>
                </a:lnTo>
                <a:lnTo>
                  <a:pt x="174468" y="372407"/>
                </a:lnTo>
                <a:close/>
                <a:moveTo>
                  <a:pt x="0" y="349259"/>
                </a:moveTo>
                <a:lnTo>
                  <a:pt x="147905" y="349259"/>
                </a:lnTo>
                <a:lnTo>
                  <a:pt x="149052" y="373320"/>
                </a:lnTo>
                <a:lnTo>
                  <a:pt x="150692" y="396891"/>
                </a:lnTo>
                <a:lnTo>
                  <a:pt x="153152" y="420134"/>
                </a:lnTo>
                <a:lnTo>
                  <a:pt x="156595" y="442722"/>
                </a:lnTo>
                <a:lnTo>
                  <a:pt x="160859" y="464984"/>
                </a:lnTo>
                <a:lnTo>
                  <a:pt x="165778" y="486590"/>
                </a:lnTo>
                <a:lnTo>
                  <a:pt x="171681" y="507541"/>
                </a:lnTo>
                <a:lnTo>
                  <a:pt x="154955" y="512943"/>
                </a:lnTo>
                <a:lnTo>
                  <a:pt x="138886" y="518508"/>
                </a:lnTo>
                <a:lnTo>
                  <a:pt x="123308" y="524728"/>
                </a:lnTo>
                <a:lnTo>
                  <a:pt x="108387" y="531603"/>
                </a:lnTo>
                <a:lnTo>
                  <a:pt x="93957" y="538642"/>
                </a:lnTo>
                <a:lnTo>
                  <a:pt x="84119" y="544207"/>
                </a:lnTo>
                <a:lnTo>
                  <a:pt x="74772" y="549772"/>
                </a:lnTo>
                <a:lnTo>
                  <a:pt x="63130" y="534222"/>
                </a:lnTo>
                <a:lnTo>
                  <a:pt x="52308" y="518345"/>
                </a:lnTo>
                <a:lnTo>
                  <a:pt x="42305" y="501485"/>
                </a:lnTo>
                <a:lnTo>
                  <a:pt x="33451" y="484135"/>
                </a:lnTo>
                <a:lnTo>
                  <a:pt x="25252" y="466293"/>
                </a:lnTo>
                <a:lnTo>
                  <a:pt x="18529" y="447797"/>
                </a:lnTo>
                <a:lnTo>
                  <a:pt x="12462" y="428973"/>
                </a:lnTo>
                <a:lnTo>
                  <a:pt x="7707" y="409495"/>
                </a:lnTo>
                <a:lnTo>
                  <a:pt x="3935" y="389853"/>
                </a:lnTo>
                <a:lnTo>
                  <a:pt x="1476" y="369719"/>
                </a:lnTo>
                <a:close/>
                <a:moveTo>
                  <a:pt x="487266" y="171681"/>
                </a:moveTo>
                <a:lnTo>
                  <a:pt x="492818" y="191546"/>
                </a:lnTo>
                <a:lnTo>
                  <a:pt x="497554" y="212395"/>
                </a:lnTo>
                <a:lnTo>
                  <a:pt x="501473" y="233738"/>
                </a:lnTo>
                <a:lnTo>
                  <a:pt x="504902" y="255573"/>
                </a:lnTo>
                <a:lnTo>
                  <a:pt x="507352" y="277736"/>
                </a:lnTo>
                <a:lnTo>
                  <a:pt x="508985" y="300391"/>
                </a:lnTo>
                <a:lnTo>
                  <a:pt x="509801" y="323704"/>
                </a:lnTo>
                <a:lnTo>
                  <a:pt x="355157" y="323704"/>
                </a:lnTo>
                <a:lnTo>
                  <a:pt x="355157" y="188262"/>
                </a:lnTo>
                <a:lnTo>
                  <a:pt x="378182" y="187441"/>
                </a:lnTo>
                <a:lnTo>
                  <a:pt x="400881" y="185800"/>
                </a:lnTo>
                <a:lnTo>
                  <a:pt x="423253" y="183337"/>
                </a:lnTo>
                <a:lnTo>
                  <a:pt x="444971" y="180218"/>
                </a:lnTo>
                <a:lnTo>
                  <a:pt x="466364" y="176278"/>
                </a:lnTo>
                <a:close/>
                <a:moveTo>
                  <a:pt x="196301" y="171681"/>
                </a:moveTo>
                <a:lnTo>
                  <a:pt x="217150" y="176278"/>
                </a:lnTo>
                <a:lnTo>
                  <a:pt x="238820" y="180218"/>
                </a:lnTo>
                <a:lnTo>
                  <a:pt x="260654" y="183337"/>
                </a:lnTo>
                <a:lnTo>
                  <a:pt x="283144" y="185800"/>
                </a:lnTo>
                <a:lnTo>
                  <a:pt x="305963" y="187441"/>
                </a:lnTo>
                <a:lnTo>
                  <a:pt x="328946" y="188262"/>
                </a:lnTo>
                <a:lnTo>
                  <a:pt x="328946" y="323704"/>
                </a:lnTo>
                <a:lnTo>
                  <a:pt x="173647" y="323704"/>
                </a:lnTo>
                <a:lnTo>
                  <a:pt x="174468" y="300391"/>
                </a:lnTo>
                <a:lnTo>
                  <a:pt x="176109" y="277736"/>
                </a:lnTo>
                <a:lnTo>
                  <a:pt x="178572" y="255573"/>
                </a:lnTo>
                <a:lnTo>
                  <a:pt x="181855" y="233738"/>
                </a:lnTo>
                <a:lnTo>
                  <a:pt x="185795" y="212395"/>
                </a:lnTo>
                <a:lnTo>
                  <a:pt x="190884" y="191546"/>
                </a:lnTo>
                <a:close/>
                <a:moveTo>
                  <a:pt x="609331" y="123191"/>
                </a:moveTo>
                <a:lnTo>
                  <a:pt x="620973" y="138577"/>
                </a:lnTo>
                <a:lnTo>
                  <a:pt x="631795" y="154782"/>
                </a:lnTo>
                <a:lnTo>
                  <a:pt x="641798" y="171478"/>
                </a:lnTo>
                <a:lnTo>
                  <a:pt x="650653" y="188665"/>
                </a:lnTo>
                <a:lnTo>
                  <a:pt x="658687" y="206670"/>
                </a:lnTo>
                <a:lnTo>
                  <a:pt x="665574" y="225002"/>
                </a:lnTo>
                <a:lnTo>
                  <a:pt x="671641" y="243990"/>
                </a:lnTo>
                <a:lnTo>
                  <a:pt x="676396" y="263304"/>
                </a:lnTo>
                <a:lnTo>
                  <a:pt x="680168" y="282947"/>
                </a:lnTo>
                <a:lnTo>
                  <a:pt x="682627" y="303243"/>
                </a:lnTo>
                <a:lnTo>
                  <a:pt x="684103" y="323704"/>
                </a:lnTo>
                <a:lnTo>
                  <a:pt x="536034" y="323704"/>
                </a:lnTo>
                <a:lnTo>
                  <a:pt x="535051" y="299642"/>
                </a:lnTo>
                <a:lnTo>
                  <a:pt x="533411" y="276072"/>
                </a:lnTo>
                <a:lnTo>
                  <a:pt x="530787" y="252829"/>
                </a:lnTo>
                <a:lnTo>
                  <a:pt x="527344" y="230077"/>
                </a:lnTo>
                <a:lnTo>
                  <a:pt x="523244" y="207979"/>
                </a:lnTo>
                <a:lnTo>
                  <a:pt x="518325" y="186209"/>
                </a:lnTo>
                <a:lnTo>
                  <a:pt x="512422" y="165258"/>
                </a:lnTo>
                <a:lnTo>
                  <a:pt x="528984" y="160020"/>
                </a:lnTo>
                <a:lnTo>
                  <a:pt x="545053" y="154291"/>
                </a:lnTo>
                <a:lnTo>
                  <a:pt x="560631" y="148071"/>
                </a:lnTo>
                <a:lnTo>
                  <a:pt x="575716" y="141523"/>
                </a:lnTo>
                <a:lnTo>
                  <a:pt x="589982" y="134158"/>
                </a:lnTo>
                <a:lnTo>
                  <a:pt x="599984" y="128756"/>
                </a:lnTo>
                <a:close/>
                <a:moveTo>
                  <a:pt x="74772" y="123191"/>
                </a:moveTo>
                <a:lnTo>
                  <a:pt x="84283" y="128756"/>
                </a:lnTo>
                <a:lnTo>
                  <a:pt x="93957" y="134158"/>
                </a:lnTo>
                <a:lnTo>
                  <a:pt x="108387" y="141523"/>
                </a:lnTo>
                <a:lnTo>
                  <a:pt x="123472" y="148071"/>
                </a:lnTo>
                <a:lnTo>
                  <a:pt x="139050" y="154291"/>
                </a:lnTo>
                <a:lnTo>
                  <a:pt x="154955" y="160020"/>
                </a:lnTo>
                <a:lnTo>
                  <a:pt x="171681" y="165258"/>
                </a:lnTo>
                <a:lnTo>
                  <a:pt x="165942" y="186209"/>
                </a:lnTo>
                <a:lnTo>
                  <a:pt x="160859" y="207979"/>
                </a:lnTo>
                <a:lnTo>
                  <a:pt x="156595" y="230077"/>
                </a:lnTo>
                <a:lnTo>
                  <a:pt x="153316" y="252829"/>
                </a:lnTo>
                <a:lnTo>
                  <a:pt x="150692" y="276072"/>
                </a:lnTo>
                <a:lnTo>
                  <a:pt x="149052" y="299642"/>
                </a:lnTo>
                <a:lnTo>
                  <a:pt x="148233" y="323704"/>
                </a:lnTo>
                <a:lnTo>
                  <a:pt x="0" y="323704"/>
                </a:lnTo>
                <a:lnTo>
                  <a:pt x="1476" y="303243"/>
                </a:lnTo>
                <a:lnTo>
                  <a:pt x="3935" y="282947"/>
                </a:lnTo>
                <a:lnTo>
                  <a:pt x="7707" y="263304"/>
                </a:lnTo>
                <a:lnTo>
                  <a:pt x="12462" y="243990"/>
                </a:lnTo>
                <a:lnTo>
                  <a:pt x="18529" y="225002"/>
                </a:lnTo>
                <a:lnTo>
                  <a:pt x="25252" y="206670"/>
                </a:lnTo>
                <a:lnTo>
                  <a:pt x="33451" y="188665"/>
                </a:lnTo>
                <a:lnTo>
                  <a:pt x="42305" y="171478"/>
                </a:lnTo>
                <a:lnTo>
                  <a:pt x="52308" y="154782"/>
                </a:lnTo>
                <a:lnTo>
                  <a:pt x="63130" y="138577"/>
                </a:lnTo>
                <a:close/>
                <a:moveTo>
                  <a:pt x="355157" y="8519"/>
                </a:moveTo>
                <a:lnTo>
                  <a:pt x="365287" y="10485"/>
                </a:lnTo>
                <a:lnTo>
                  <a:pt x="375253" y="14089"/>
                </a:lnTo>
                <a:lnTo>
                  <a:pt x="385220" y="18676"/>
                </a:lnTo>
                <a:lnTo>
                  <a:pt x="394859" y="24409"/>
                </a:lnTo>
                <a:lnTo>
                  <a:pt x="404663" y="31453"/>
                </a:lnTo>
                <a:lnTo>
                  <a:pt x="414629" y="40136"/>
                </a:lnTo>
                <a:lnTo>
                  <a:pt x="424106" y="49965"/>
                </a:lnTo>
                <a:lnTo>
                  <a:pt x="433255" y="60941"/>
                </a:lnTo>
                <a:lnTo>
                  <a:pt x="442078" y="73063"/>
                </a:lnTo>
                <a:lnTo>
                  <a:pt x="450574" y="86332"/>
                </a:lnTo>
                <a:lnTo>
                  <a:pt x="458580" y="100748"/>
                </a:lnTo>
                <a:lnTo>
                  <a:pt x="466096" y="115656"/>
                </a:lnTo>
                <a:lnTo>
                  <a:pt x="472958" y="130891"/>
                </a:lnTo>
                <a:lnTo>
                  <a:pt x="479003" y="147109"/>
                </a:lnTo>
                <a:lnTo>
                  <a:pt x="459724" y="151532"/>
                </a:lnTo>
                <a:lnTo>
                  <a:pt x="439627" y="154972"/>
                </a:lnTo>
                <a:lnTo>
                  <a:pt x="418877" y="157921"/>
                </a:lnTo>
                <a:lnTo>
                  <a:pt x="397964" y="160214"/>
                </a:lnTo>
                <a:lnTo>
                  <a:pt x="376887" y="161689"/>
                </a:lnTo>
                <a:lnTo>
                  <a:pt x="355157" y="162508"/>
                </a:lnTo>
                <a:close/>
                <a:moveTo>
                  <a:pt x="328946" y="8519"/>
                </a:moveTo>
                <a:lnTo>
                  <a:pt x="328946" y="162508"/>
                </a:lnTo>
                <a:lnTo>
                  <a:pt x="307542" y="161689"/>
                </a:lnTo>
                <a:lnTo>
                  <a:pt x="286139" y="160214"/>
                </a:lnTo>
                <a:lnTo>
                  <a:pt x="265389" y="157921"/>
                </a:lnTo>
                <a:lnTo>
                  <a:pt x="244802" y="154972"/>
                </a:lnTo>
                <a:lnTo>
                  <a:pt x="224706" y="151532"/>
                </a:lnTo>
                <a:lnTo>
                  <a:pt x="205100" y="147109"/>
                </a:lnTo>
                <a:lnTo>
                  <a:pt x="211309" y="130891"/>
                </a:lnTo>
                <a:lnTo>
                  <a:pt x="218171" y="115656"/>
                </a:lnTo>
                <a:lnTo>
                  <a:pt x="225686" y="100748"/>
                </a:lnTo>
                <a:lnTo>
                  <a:pt x="233692" y="86332"/>
                </a:lnTo>
                <a:lnTo>
                  <a:pt x="242188" y="73063"/>
                </a:lnTo>
                <a:lnTo>
                  <a:pt x="251011" y="60941"/>
                </a:lnTo>
                <a:lnTo>
                  <a:pt x="260161" y="49965"/>
                </a:lnTo>
                <a:lnTo>
                  <a:pt x="269637" y="40136"/>
                </a:lnTo>
                <a:lnTo>
                  <a:pt x="279604" y="31453"/>
                </a:lnTo>
                <a:lnTo>
                  <a:pt x="289243" y="24409"/>
                </a:lnTo>
                <a:lnTo>
                  <a:pt x="299046" y="18676"/>
                </a:lnTo>
                <a:lnTo>
                  <a:pt x="309013" y="14089"/>
                </a:lnTo>
                <a:lnTo>
                  <a:pt x="318816" y="10485"/>
                </a:lnTo>
                <a:close/>
                <a:moveTo>
                  <a:pt x="404958" y="0"/>
                </a:moveTo>
                <a:lnTo>
                  <a:pt x="424832" y="4259"/>
                </a:lnTo>
                <a:lnTo>
                  <a:pt x="444214" y="9501"/>
                </a:lnTo>
                <a:lnTo>
                  <a:pt x="462938" y="16218"/>
                </a:lnTo>
                <a:lnTo>
                  <a:pt x="481334" y="23753"/>
                </a:lnTo>
                <a:lnTo>
                  <a:pt x="499073" y="32108"/>
                </a:lnTo>
                <a:lnTo>
                  <a:pt x="516319" y="41773"/>
                </a:lnTo>
                <a:lnTo>
                  <a:pt x="532908" y="52258"/>
                </a:lnTo>
                <a:lnTo>
                  <a:pt x="549004" y="63397"/>
                </a:lnTo>
                <a:lnTo>
                  <a:pt x="564115" y="75684"/>
                </a:lnTo>
                <a:lnTo>
                  <a:pt x="578734" y="88789"/>
                </a:lnTo>
                <a:lnTo>
                  <a:pt x="592366" y="102714"/>
                </a:lnTo>
                <a:lnTo>
                  <a:pt x="585304" y="106809"/>
                </a:lnTo>
                <a:lnTo>
                  <a:pt x="578241" y="110741"/>
                </a:lnTo>
                <a:lnTo>
                  <a:pt x="560995" y="119259"/>
                </a:lnTo>
                <a:lnTo>
                  <a:pt x="542927" y="126959"/>
                </a:lnTo>
                <a:lnTo>
                  <a:pt x="524039" y="134003"/>
                </a:lnTo>
                <a:lnTo>
                  <a:pt x="504493" y="140228"/>
                </a:lnTo>
                <a:lnTo>
                  <a:pt x="497430" y="122044"/>
                </a:lnTo>
                <a:lnTo>
                  <a:pt x="489875" y="104679"/>
                </a:lnTo>
                <a:lnTo>
                  <a:pt x="481662" y="88134"/>
                </a:lnTo>
                <a:lnTo>
                  <a:pt x="473943" y="74373"/>
                </a:lnTo>
                <a:lnTo>
                  <a:pt x="465730" y="61595"/>
                </a:lnTo>
                <a:lnTo>
                  <a:pt x="457518" y="49800"/>
                </a:lnTo>
                <a:lnTo>
                  <a:pt x="448813" y="38661"/>
                </a:lnTo>
                <a:lnTo>
                  <a:pt x="439615" y="28504"/>
                </a:lnTo>
                <a:lnTo>
                  <a:pt x="430252" y="19167"/>
                </a:lnTo>
                <a:lnTo>
                  <a:pt x="420562" y="10812"/>
                </a:lnTo>
                <a:lnTo>
                  <a:pt x="412842" y="5078"/>
                </a:lnTo>
                <a:close/>
                <a:moveTo>
                  <a:pt x="279146" y="0"/>
                </a:moveTo>
                <a:lnTo>
                  <a:pt x="271262" y="5078"/>
                </a:lnTo>
                <a:lnTo>
                  <a:pt x="263542" y="10812"/>
                </a:lnTo>
                <a:lnTo>
                  <a:pt x="253852" y="19167"/>
                </a:lnTo>
                <a:lnTo>
                  <a:pt x="244489" y="28504"/>
                </a:lnTo>
                <a:lnTo>
                  <a:pt x="235291" y="38661"/>
                </a:lnTo>
                <a:lnTo>
                  <a:pt x="226586" y="49637"/>
                </a:lnTo>
                <a:lnTo>
                  <a:pt x="218210" y="61595"/>
                </a:lnTo>
                <a:lnTo>
                  <a:pt x="210161" y="74373"/>
                </a:lnTo>
                <a:lnTo>
                  <a:pt x="202442" y="88134"/>
                </a:lnTo>
                <a:lnTo>
                  <a:pt x="194065" y="104679"/>
                </a:lnTo>
                <a:lnTo>
                  <a:pt x="186674" y="122044"/>
                </a:lnTo>
                <a:lnTo>
                  <a:pt x="179775" y="140228"/>
                </a:lnTo>
                <a:lnTo>
                  <a:pt x="163843" y="135150"/>
                </a:lnTo>
                <a:lnTo>
                  <a:pt x="148568" y="129744"/>
                </a:lnTo>
                <a:lnTo>
                  <a:pt x="133621" y="124010"/>
                </a:lnTo>
                <a:lnTo>
                  <a:pt x="119496" y="117621"/>
                </a:lnTo>
                <a:lnTo>
                  <a:pt x="106028" y="110741"/>
                </a:lnTo>
                <a:lnTo>
                  <a:pt x="98801" y="106809"/>
                </a:lnTo>
                <a:lnTo>
                  <a:pt x="91738" y="102714"/>
                </a:lnTo>
                <a:lnTo>
                  <a:pt x="105371" y="88789"/>
                </a:lnTo>
                <a:lnTo>
                  <a:pt x="119989" y="75684"/>
                </a:lnTo>
                <a:lnTo>
                  <a:pt x="135100" y="63397"/>
                </a:lnTo>
                <a:lnTo>
                  <a:pt x="151196" y="52258"/>
                </a:lnTo>
                <a:lnTo>
                  <a:pt x="167785" y="41773"/>
                </a:lnTo>
                <a:lnTo>
                  <a:pt x="185031" y="32108"/>
                </a:lnTo>
                <a:lnTo>
                  <a:pt x="202606" y="23753"/>
                </a:lnTo>
                <a:lnTo>
                  <a:pt x="221166" y="16218"/>
                </a:lnTo>
                <a:lnTo>
                  <a:pt x="239890" y="9501"/>
                </a:lnTo>
                <a:lnTo>
                  <a:pt x="259272" y="425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grpSp>
        <p:nvGrpSpPr>
          <p:cNvPr id="17" name="Group 56"/>
          <p:cNvGrpSpPr/>
          <p:nvPr/>
        </p:nvGrpSpPr>
        <p:grpSpPr>
          <a:xfrm>
            <a:off x="9351841" y="1529604"/>
            <a:ext cx="378644" cy="339770"/>
            <a:chOff x="8367713" y="1762125"/>
            <a:chExt cx="376238" cy="327026"/>
          </a:xfrm>
          <a:solidFill>
            <a:schemeClr val="bg1"/>
          </a:solidFill>
        </p:grpSpPr>
        <p:sp>
          <p:nvSpPr>
            <p:cNvPr id="23" name="Freeform 34"/>
            <p:cNvSpPr/>
            <p:nvPr/>
          </p:nvSpPr>
          <p:spPr bwMode="auto">
            <a:xfrm>
              <a:off x="8475663" y="1762125"/>
              <a:ext cx="268288" cy="296863"/>
            </a:xfrm>
            <a:custGeom>
              <a:avLst/>
              <a:gdLst>
                <a:gd name="T0" fmla="*/ 455 w 2374"/>
                <a:gd name="T1" fmla="*/ 0 h 2614"/>
                <a:gd name="T2" fmla="*/ 468 w 2374"/>
                <a:gd name="T3" fmla="*/ 4 h 2614"/>
                <a:gd name="T4" fmla="*/ 2350 w 2374"/>
                <a:gd name="T5" fmla="*/ 903 h 2614"/>
                <a:gd name="T6" fmla="*/ 2362 w 2374"/>
                <a:gd name="T7" fmla="*/ 911 h 2614"/>
                <a:gd name="T8" fmla="*/ 2370 w 2374"/>
                <a:gd name="T9" fmla="*/ 921 h 2614"/>
                <a:gd name="T10" fmla="*/ 2374 w 2374"/>
                <a:gd name="T11" fmla="*/ 934 h 2614"/>
                <a:gd name="T12" fmla="*/ 2374 w 2374"/>
                <a:gd name="T13" fmla="*/ 948 h 2614"/>
                <a:gd name="T14" fmla="*/ 2370 w 2374"/>
                <a:gd name="T15" fmla="*/ 961 h 2614"/>
                <a:gd name="T16" fmla="*/ 1593 w 2374"/>
                <a:gd name="T17" fmla="*/ 2589 h 2614"/>
                <a:gd name="T18" fmla="*/ 1585 w 2374"/>
                <a:gd name="T19" fmla="*/ 2601 h 2614"/>
                <a:gd name="T20" fmla="*/ 1574 w 2374"/>
                <a:gd name="T21" fmla="*/ 2609 h 2614"/>
                <a:gd name="T22" fmla="*/ 1562 w 2374"/>
                <a:gd name="T23" fmla="*/ 2613 h 2614"/>
                <a:gd name="T24" fmla="*/ 1549 w 2374"/>
                <a:gd name="T25" fmla="*/ 2614 h 2614"/>
                <a:gd name="T26" fmla="*/ 1534 w 2374"/>
                <a:gd name="T27" fmla="*/ 2610 h 2614"/>
                <a:gd name="T28" fmla="*/ 1358 w 2374"/>
                <a:gd name="T29" fmla="*/ 2526 h 2614"/>
                <a:gd name="T30" fmla="*/ 1358 w 2374"/>
                <a:gd name="T31" fmla="*/ 1962 h 2614"/>
                <a:gd name="T32" fmla="*/ 1645 w 2374"/>
                <a:gd name="T33" fmla="*/ 2098 h 2614"/>
                <a:gd name="T34" fmla="*/ 2155 w 2374"/>
                <a:gd name="T35" fmla="*/ 1031 h 2614"/>
                <a:gd name="T36" fmla="*/ 524 w 2374"/>
                <a:gd name="T37" fmla="*/ 251 h 2614"/>
                <a:gd name="T38" fmla="*/ 224 w 2374"/>
                <a:gd name="T39" fmla="*/ 881 h 2614"/>
                <a:gd name="T40" fmla="*/ 0 w 2374"/>
                <a:gd name="T41" fmla="*/ 881 h 2614"/>
                <a:gd name="T42" fmla="*/ 410 w 2374"/>
                <a:gd name="T43" fmla="*/ 24 h 2614"/>
                <a:gd name="T44" fmla="*/ 417 w 2374"/>
                <a:gd name="T45" fmla="*/ 13 h 2614"/>
                <a:gd name="T46" fmla="*/ 429 w 2374"/>
                <a:gd name="T47" fmla="*/ 5 h 2614"/>
                <a:gd name="T48" fmla="*/ 442 w 2374"/>
                <a:gd name="T49" fmla="*/ 1 h 2614"/>
                <a:gd name="T50" fmla="*/ 455 w 2374"/>
                <a:gd name="T5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74" h="2614">
                  <a:moveTo>
                    <a:pt x="455" y="0"/>
                  </a:moveTo>
                  <a:lnTo>
                    <a:pt x="468" y="4"/>
                  </a:lnTo>
                  <a:lnTo>
                    <a:pt x="2350" y="903"/>
                  </a:lnTo>
                  <a:lnTo>
                    <a:pt x="2362" y="911"/>
                  </a:lnTo>
                  <a:lnTo>
                    <a:pt x="2370" y="921"/>
                  </a:lnTo>
                  <a:lnTo>
                    <a:pt x="2374" y="934"/>
                  </a:lnTo>
                  <a:lnTo>
                    <a:pt x="2374" y="948"/>
                  </a:lnTo>
                  <a:lnTo>
                    <a:pt x="2370" y="961"/>
                  </a:lnTo>
                  <a:lnTo>
                    <a:pt x="1593" y="2589"/>
                  </a:lnTo>
                  <a:lnTo>
                    <a:pt x="1585" y="2601"/>
                  </a:lnTo>
                  <a:lnTo>
                    <a:pt x="1574" y="2609"/>
                  </a:lnTo>
                  <a:lnTo>
                    <a:pt x="1562" y="2613"/>
                  </a:lnTo>
                  <a:lnTo>
                    <a:pt x="1549" y="2614"/>
                  </a:lnTo>
                  <a:lnTo>
                    <a:pt x="1534" y="2610"/>
                  </a:lnTo>
                  <a:lnTo>
                    <a:pt x="1358" y="2526"/>
                  </a:lnTo>
                  <a:lnTo>
                    <a:pt x="1358" y="1962"/>
                  </a:lnTo>
                  <a:lnTo>
                    <a:pt x="1645" y="2098"/>
                  </a:lnTo>
                  <a:lnTo>
                    <a:pt x="2155" y="1031"/>
                  </a:lnTo>
                  <a:lnTo>
                    <a:pt x="524" y="251"/>
                  </a:lnTo>
                  <a:lnTo>
                    <a:pt x="224" y="881"/>
                  </a:lnTo>
                  <a:lnTo>
                    <a:pt x="0" y="881"/>
                  </a:lnTo>
                  <a:lnTo>
                    <a:pt x="410" y="24"/>
                  </a:lnTo>
                  <a:lnTo>
                    <a:pt x="417" y="13"/>
                  </a:lnTo>
                  <a:lnTo>
                    <a:pt x="429" y="5"/>
                  </a:lnTo>
                  <a:lnTo>
                    <a:pt x="442" y="1"/>
                  </a:lnTo>
                  <a:lnTo>
                    <a:pt x="4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367713" y="1874838"/>
              <a:ext cx="246063" cy="214313"/>
            </a:xfrm>
            <a:custGeom>
              <a:avLst/>
              <a:gdLst>
                <a:gd name="T0" fmla="*/ 202 w 2173"/>
                <a:gd name="T1" fmla="*/ 1383 h 1892"/>
                <a:gd name="T2" fmla="*/ 517 w 2173"/>
                <a:gd name="T3" fmla="*/ 1380 h 1892"/>
                <a:gd name="T4" fmla="*/ 523 w 2173"/>
                <a:gd name="T5" fmla="*/ 1357 h 1892"/>
                <a:gd name="T6" fmla="*/ 535 w 2173"/>
                <a:gd name="T7" fmla="*/ 1316 h 1892"/>
                <a:gd name="T8" fmla="*/ 551 w 2173"/>
                <a:gd name="T9" fmla="*/ 1259 h 1892"/>
                <a:gd name="T10" fmla="*/ 572 w 2173"/>
                <a:gd name="T11" fmla="*/ 1190 h 1892"/>
                <a:gd name="T12" fmla="*/ 598 w 2173"/>
                <a:gd name="T13" fmla="*/ 1114 h 1892"/>
                <a:gd name="T14" fmla="*/ 628 w 2173"/>
                <a:gd name="T15" fmla="*/ 1034 h 1892"/>
                <a:gd name="T16" fmla="*/ 661 w 2173"/>
                <a:gd name="T17" fmla="*/ 952 h 1892"/>
                <a:gd name="T18" fmla="*/ 697 w 2173"/>
                <a:gd name="T19" fmla="*/ 875 h 1892"/>
                <a:gd name="T20" fmla="*/ 737 w 2173"/>
                <a:gd name="T21" fmla="*/ 804 h 1892"/>
                <a:gd name="T22" fmla="*/ 778 w 2173"/>
                <a:gd name="T23" fmla="*/ 743 h 1892"/>
                <a:gd name="T24" fmla="*/ 822 w 2173"/>
                <a:gd name="T25" fmla="*/ 697 h 1892"/>
                <a:gd name="T26" fmla="*/ 867 w 2173"/>
                <a:gd name="T27" fmla="*/ 668 h 1892"/>
                <a:gd name="T28" fmla="*/ 913 w 2173"/>
                <a:gd name="T29" fmla="*/ 662 h 1892"/>
                <a:gd name="T30" fmla="*/ 960 w 2173"/>
                <a:gd name="T31" fmla="*/ 680 h 1892"/>
                <a:gd name="T32" fmla="*/ 1019 w 2173"/>
                <a:gd name="T33" fmla="*/ 737 h 1892"/>
                <a:gd name="T34" fmla="*/ 1081 w 2173"/>
                <a:gd name="T35" fmla="*/ 819 h 1892"/>
                <a:gd name="T36" fmla="*/ 1135 w 2173"/>
                <a:gd name="T37" fmla="*/ 907 h 1892"/>
                <a:gd name="T38" fmla="*/ 1181 w 2173"/>
                <a:gd name="T39" fmla="*/ 998 h 1892"/>
                <a:gd name="T40" fmla="*/ 1220 w 2173"/>
                <a:gd name="T41" fmla="*/ 1088 h 1892"/>
                <a:gd name="T42" fmla="*/ 1250 w 2173"/>
                <a:gd name="T43" fmla="*/ 1172 h 1892"/>
                <a:gd name="T44" fmla="*/ 1274 w 2173"/>
                <a:gd name="T45" fmla="*/ 1247 h 1892"/>
                <a:gd name="T46" fmla="*/ 1291 w 2173"/>
                <a:gd name="T47" fmla="*/ 1310 h 1892"/>
                <a:gd name="T48" fmla="*/ 1302 w 2173"/>
                <a:gd name="T49" fmla="*/ 1355 h 1892"/>
                <a:gd name="T50" fmla="*/ 1308 w 2173"/>
                <a:gd name="T51" fmla="*/ 1380 h 1892"/>
                <a:gd name="T52" fmla="*/ 1309 w 2173"/>
                <a:gd name="T53" fmla="*/ 1380 h 1892"/>
                <a:gd name="T54" fmla="*/ 1314 w 2173"/>
                <a:gd name="T55" fmla="*/ 1356 h 1892"/>
                <a:gd name="T56" fmla="*/ 1326 w 2173"/>
                <a:gd name="T57" fmla="*/ 1315 h 1892"/>
                <a:gd name="T58" fmla="*/ 1343 w 2173"/>
                <a:gd name="T59" fmla="*/ 1260 h 1892"/>
                <a:gd name="T60" fmla="*/ 1365 w 2173"/>
                <a:gd name="T61" fmla="*/ 1197 h 1892"/>
                <a:gd name="T62" fmla="*/ 1393 w 2173"/>
                <a:gd name="T63" fmla="*/ 1131 h 1892"/>
                <a:gd name="T64" fmla="*/ 1426 w 2173"/>
                <a:gd name="T65" fmla="*/ 1068 h 1892"/>
                <a:gd name="T66" fmla="*/ 1466 w 2173"/>
                <a:gd name="T67" fmla="*/ 1012 h 1892"/>
                <a:gd name="T68" fmla="*/ 1511 w 2173"/>
                <a:gd name="T69" fmla="*/ 971 h 1892"/>
                <a:gd name="T70" fmla="*/ 1561 w 2173"/>
                <a:gd name="T71" fmla="*/ 946 h 1892"/>
                <a:gd name="T72" fmla="*/ 1610 w 2173"/>
                <a:gd name="T73" fmla="*/ 945 h 1892"/>
                <a:gd name="T74" fmla="*/ 1655 w 2173"/>
                <a:gd name="T75" fmla="*/ 966 h 1892"/>
                <a:gd name="T76" fmla="*/ 1696 w 2173"/>
                <a:gd name="T77" fmla="*/ 1006 h 1892"/>
                <a:gd name="T78" fmla="*/ 1735 w 2173"/>
                <a:gd name="T79" fmla="*/ 1061 h 1892"/>
                <a:gd name="T80" fmla="*/ 1771 w 2173"/>
                <a:gd name="T81" fmla="*/ 1126 h 1892"/>
                <a:gd name="T82" fmla="*/ 1803 w 2173"/>
                <a:gd name="T83" fmla="*/ 1199 h 1892"/>
                <a:gd name="T84" fmla="*/ 1835 w 2173"/>
                <a:gd name="T85" fmla="*/ 1273 h 1892"/>
                <a:gd name="T86" fmla="*/ 1863 w 2173"/>
                <a:gd name="T87" fmla="*/ 1347 h 1892"/>
                <a:gd name="T88" fmla="*/ 2009 w 2173"/>
                <a:gd name="T89" fmla="*/ 1383 h 1892"/>
                <a:gd name="T90" fmla="*/ 202 w 2173"/>
                <a:gd name="T91" fmla="*/ 200 h 1892"/>
                <a:gd name="T92" fmla="*/ 2129 w 2173"/>
                <a:gd name="T93" fmla="*/ 0 h 1892"/>
                <a:gd name="T94" fmla="*/ 2155 w 2173"/>
                <a:gd name="T95" fmla="*/ 8 h 1892"/>
                <a:gd name="T96" fmla="*/ 2171 w 2173"/>
                <a:gd name="T97" fmla="*/ 30 h 1892"/>
                <a:gd name="T98" fmla="*/ 2173 w 2173"/>
                <a:gd name="T99" fmla="*/ 1848 h 1892"/>
                <a:gd name="T100" fmla="*/ 2165 w 2173"/>
                <a:gd name="T101" fmla="*/ 1874 h 1892"/>
                <a:gd name="T102" fmla="*/ 2143 w 2173"/>
                <a:gd name="T103" fmla="*/ 1890 h 1892"/>
                <a:gd name="T104" fmla="*/ 44 w 2173"/>
                <a:gd name="T105" fmla="*/ 1892 h 1892"/>
                <a:gd name="T106" fmla="*/ 18 w 2173"/>
                <a:gd name="T107" fmla="*/ 1884 h 1892"/>
                <a:gd name="T108" fmla="*/ 2 w 2173"/>
                <a:gd name="T109" fmla="*/ 1861 h 1892"/>
                <a:gd name="T110" fmla="*/ 0 w 2173"/>
                <a:gd name="T111" fmla="*/ 44 h 1892"/>
                <a:gd name="T112" fmla="*/ 8 w 2173"/>
                <a:gd name="T113" fmla="*/ 18 h 1892"/>
                <a:gd name="T114" fmla="*/ 31 w 2173"/>
                <a:gd name="T115" fmla="*/ 2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3" h="1892">
                  <a:moveTo>
                    <a:pt x="202" y="200"/>
                  </a:moveTo>
                  <a:lnTo>
                    <a:pt x="202" y="1383"/>
                  </a:lnTo>
                  <a:lnTo>
                    <a:pt x="516" y="1383"/>
                  </a:lnTo>
                  <a:lnTo>
                    <a:pt x="517" y="1380"/>
                  </a:lnTo>
                  <a:lnTo>
                    <a:pt x="519" y="1371"/>
                  </a:lnTo>
                  <a:lnTo>
                    <a:pt x="523" y="1357"/>
                  </a:lnTo>
                  <a:lnTo>
                    <a:pt x="528" y="1338"/>
                  </a:lnTo>
                  <a:lnTo>
                    <a:pt x="535" y="1316"/>
                  </a:lnTo>
                  <a:lnTo>
                    <a:pt x="542" y="1289"/>
                  </a:lnTo>
                  <a:lnTo>
                    <a:pt x="551" y="1259"/>
                  </a:lnTo>
                  <a:lnTo>
                    <a:pt x="561" y="1226"/>
                  </a:lnTo>
                  <a:lnTo>
                    <a:pt x="572" y="1190"/>
                  </a:lnTo>
                  <a:lnTo>
                    <a:pt x="584" y="1153"/>
                  </a:lnTo>
                  <a:lnTo>
                    <a:pt x="598" y="1114"/>
                  </a:lnTo>
                  <a:lnTo>
                    <a:pt x="613" y="1074"/>
                  </a:lnTo>
                  <a:lnTo>
                    <a:pt x="628" y="1034"/>
                  </a:lnTo>
                  <a:lnTo>
                    <a:pt x="643" y="993"/>
                  </a:lnTo>
                  <a:lnTo>
                    <a:pt x="661" y="952"/>
                  </a:lnTo>
                  <a:lnTo>
                    <a:pt x="679" y="913"/>
                  </a:lnTo>
                  <a:lnTo>
                    <a:pt x="697" y="875"/>
                  </a:lnTo>
                  <a:lnTo>
                    <a:pt x="717" y="838"/>
                  </a:lnTo>
                  <a:lnTo>
                    <a:pt x="737" y="804"/>
                  </a:lnTo>
                  <a:lnTo>
                    <a:pt x="758" y="772"/>
                  </a:lnTo>
                  <a:lnTo>
                    <a:pt x="778" y="743"/>
                  </a:lnTo>
                  <a:lnTo>
                    <a:pt x="800" y="718"/>
                  </a:lnTo>
                  <a:lnTo>
                    <a:pt x="822" y="697"/>
                  </a:lnTo>
                  <a:lnTo>
                    <a:pt x="844" y="680"/>
                  </a:lnTo>
                  <a:lnTo>
                    <a:pt x="867" y="668"/>
                  </a:lnTo>
                  <a:lnTo>
                    <a:pt x="890" y="662"/>
                  </a:lnTo>
                  <a:lnTo>
                    <a:pt x="913" y="662"/>
                  </a:lnTo>
                  <a:lnTo>
                    <a:pt x="937" y="668"/>
                  </a:lnTo>
                  <a:lnTo>
                    <a:pt x="960" y="680"/>
                  </a:lnTo>
                  <a:lnTo>
                    <a:pt x="985" y="701"/>
                  </a:lnTo>
                  <a:lnTo>
                    <a:pt x="1019" y="737"/>
                  </a:lnTo>
                  <a:lnTo>
                    <a:pt x="1052" y="777"/>
                  </a:lnTo>
                  <a:lnTo>
                    <a:pt x="1081" y="819"/>
                  </a:lnTo>
                  <a:lnTo>
                    <a:pt x="1110" y="863"/>
                  </a:lnTo>
                  <a:lnTo>
                    <a:pt x="1135" y="907"/>
                  </a:lnTo>
                  <a:lnTo>
                    <a:pt x="1160" y="953"/>
                  </a:lnTo>
                  <a:lnTo>
                    <a:pt x="1181" y="998"/>
                  </a:lnTo>
                  <a:lnTo>
                    <a:pt x="1201" y="1044"/>
                  </a:lnTo>
                  <a:lnTo>
                    <a:pt x="1220" y="1088"/>
                  </a:lnTo>
                  <a:lnTo>
                    <a:pt x="1236" y="1130"/>
                  </a:lnTo>
                  <a:lnTo>
                    <a:pt x="1250" y="1172"/>
                  </a:lnTo>
                  <a:lnTo>
                    <a:pt x="1263" y="1211"/>
                  </a:lnTo>
                  <a:lnTo>
                    <a:pt x="1274" y="1247"/>
                  </a:lnTo>
                  <a:lnTo>
                    <a:pt x="1284" y="1280"/>
                  </a:lnTo>
                  <a:lnTo>
                    <a:pt x="1291" y="1310"/>
                  </a:lnTo>
                  <a:lnTo>
                    <a:pt x="1298" y="1335"/>
                  </a:lnTo>
                  <a:lnTo>
                    <a:pt x="1302" y="1355"/>
                  </a:lnTo>
                  <a:lnTo>
                    <a:pt x="1306" y="1370"/>
                  </a:lnTo>
                  <a:lnTo>
                    <a:pt x="1308" y="1380"/>
                  </a:lnTo>
                  <a:lnTo>
                    <a:pt x="1308" y="1383"/>
                  </a:lnTo>
                  <a:lnTo>
                    <a:pt x="1309" y="1380"/>
                  </a:lnTo>
                  <a:lnTo>
                    <a:pt x="1311" y="1371"/>
                  </a:lnTo>
                  <a:lnTo>
                    <a:pt x="1314" y="1356"/>
                  </a:lnTo>
                  <a:lnTo>
                    <a:pt x="1320" y="1337"/>
                  </a:lnTo>
                  <a:lnTo>
                    <a:pt x="1326" y="1315"/>
                  </a:lnTo>
                  <a:lnTo>
                    <a:pt x="1334" y="1288"/>
                  </a:lnTo>
                  <a:lnTo>
                    <a:pt x="1343" y="1260"/>
                  </a:lnTo>
                  <a:lnTo>
                    <a:pt x="1353" y="1229"/>
                  </a:lnTo>
                  <a:lnTo>
                    <a:pt x="1365" y="1197"/>
                  </a:lnTo>
                  <a:lnTo>
                    <a:pt x="1379" y="1164"/>
                  </a:lnTo>
                  <a:lnTo>
                    <a:pt x="1393" y="1131"/>
                  </a:lnTo>
                  <a:lnTo>
                    <a:pt x="1409" y="1099"/>
                  </a:lnTo>
                  <a:lnTo>
                    <a:pt x="1426" y="1068"/>
                  </a:lnTo>
                  <a:lnTo>
                    <a:pt x="1446" y="1039"/>
                  </a:lnTo>
                  <a:lnTo>
                    <a:pt x="1466" y="1012"/>
                  </a:lnTo>
                  <a:lnTo>
                    <a:pt x="1488" y="990"/>
                  </a:lnTo>
                  <a:lnTo>
                    <a:pt x="1511" y="971"/>
                  </a:lnTo>
                  <a:lnTo>
                    <a:pt x="1535" y="955"/>
                  </a:lnTo>
                  <a:lnTo>
                    <a:pt x="1561" y="946"/>
                  </a:lnTo>
                  <a:lnTo>
                    <a:pt x="1586" y="942"/>
                  </a:lnTo>
                  <a:lnTo>
                    <a:pt x="1610" y="945"/>
                  </a:lnTo>
                  <a:lnTo>
                    <a:pt x="1633" y="953"/>
                  </a:lnTo>
                  <a:lnTo>
                    <a:pt x="1655" y="966"/>
                  </a:lnTo>
                  <a:lnTo>
                    <a:pt x="1676" y="985"/>
                  </a:lnTo>
                  <a:lnTo>
                    <a:pt x="1696" y="1006"/>
                  </a:lnTo>
                  <a:lnTo>
                    <a:pt x="1716" y="1033"/>
                  </a:lnTo>
                  <a:lnTo>
                    <a:pt x="1735" y="1061"/>
                  </a:lnTo>
                  <a:lnTo>
                    <a:pt x="1753" y="1093"/>
                  </a:lnTo>
                  <a:lnTo>
                    <a:pt x="1771" y="1126"/>
                  </a:lnTo>
                  <a:lnTo>
                    <a:pt x="1787" y="1162"/>
                  </a:lnTo>
                  <a:lnTo>
                    <a:pt x="1803" y="1199"/>
                  </a:lnTo>
                  <a:lnTo>
                    <a:pt x="1819" y="1235"/>
                  </a:lnTo>
                  <a:lnTo>
                    <a:pt x="1835" y="1273"/>
                  </a:lnTo>
                  <a:lnTo>
                    <a:pt x="1849" y="1311"/>
                  </a:lnTo>
                  <a:lnTo>
                    <a:pt x="1863" y="1347"/>
                  </a:lnTo>
                  <a:lnTo>
                    <a:pt x="1877" y="1383"/>
                  </a:lnTo>
                  <a:lnTo>
                    <a:pt x="2009" y="1383"/>
                  </a:lnTo>
                  <a:lnTo>
                    <a:pt x="2009" y="200"/>
                  </a:lnTo>
                  <a:lnTo>
                    <a:pt x="202" y="200"/>
                  </a:lnTo>
                  <a:close/>
                  <a:moveTo>
                    <a:pt x="44" y="0"/>
                  </a:moveTo>
                  <a:lnTo>
                    <a:pt x="2129" y="0"/>
                  </a:lnTo>
                  <a:lnTo>
                    <a:pt x="2143" y="2"/>
                  </a:lnTo>
                  <a:lnTo>
                    <a:pt x="2155" y="8"/>
                  </a:lnTo>
                  <a:lnTo>
                    <a:pt x="2165" y="18"/>
                  </a:lnTo>
                  <a:lnTo>
                    <a:pt x="2171" y="30"/>
                  </a:lnTo>
                  <a:lnTo>
                    <a:pt x="2173" y="44"/>
                  </a:lnTo>
                  <a:lnTo>
                    <a:pt x="2173" y="1848"/>
                  </a:lnTo>
                  <a:lnTo>
                    <a:pt x="2171" y="1861"/>
                  </a:lnTo>
                  <a:lnTo>
                    <a:pt x="2165" y="1874"/>
                  </a:lnTo>
                  <a:lnTo>
                    <a:pt x="2155" y="1884"/>
                  </a:lnTo>
                  <a:lnTo>
                    <a:pt x="2143" y="1890"/>
                  </a:lnTo>
                  <a:lnTo>
                    <a:pt x="2129" y="1892"/>
                  </a:lnTo>
                  <a:lnTo>
                    <a:pt x="44" y="1892"/>
                  </a:lnTo>
                  <a:lnTo>
                    <a:pt x="31" y="1890"/>
                  </a:lnTo>
                  <a:lnTo>
                    <a:pt x="18" y="1884"/>
                  </a:lnTo>
                  <a:lnTo>
                    <a:pt x="8" y="1874"/>
                  </a:lnTo>
                  <a:lnTo>
                    <a:pt x="2" y="1861"/>
                  </a:lnTo>
                  <a:lnTo>
                    <a:pt x="0" y="1848"/>
                  </a:lnTo>
                  <a:lnTo>
                    <a:pt x="0" y="44"/>
                  </a:lnTo>
                  <a:lnTo>
                    <a:pt x="2" y="30"/>
                  </a:lnTo>
                  <a:lnTo>
                    <a:pt x="8" y="18"/>
                  </a:lnTo>
                  <a:lnTo>
                    <a:pt x="18" y="8"/>
                  </a:lnTo>
                  <a:lnTo>
                    <a:pt x="31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8407401" y="1909763"/>
              <a:ext cx="33338" cy="33338"/>
            </a:xfrm>
            <a:custGeom>
              <a:avLst/>
              <a:gdLst>
                <a:gd name="T0" fmla="*/ 148 w 295"/>
                <a:gd name="T1" fmla="*/ 0 h 295"/>
                <a:gd name="T2" fmla="*/ 177 w 295"/>
                <a:gd name="T3" fmla="*/ 3 h 295"/>
                <a:gd name="T4" fmla="*/ 206 w 295"/>
                <a:gd name="T5" fmla="*/ 11 h 295"/>
                <a:gd name="T6" fmla="*/ 230 w 295"/>
                <a:gd name="T7" fmla="*/ 25 h 295"/>
                <a:gd name="T8" fmla="*/ 253 w 295"/>
                <a:gd name="T9" fmla="*/ 42 h 295"/>
                <a:gd name="T10" fmla="*/ 270 w 295"/>
                <a:gd name="T11" fmla="*/ 65 h 295"/>
                <a:gd name="T12" fmla="*/ 284 w 295"/>
                <a:gd name="T13" fmla="*/ 89 h 295"/>
                <a:gd name="T14" fmla="*/ 292 w 295"/>
                <a:gd name="T15" fmla="*/ 118 h 295"/>
                <a:gd name="T16" fmla="*/ 295 w 295"/>
                <a:gd name="T17" fmla="*/ 147 h 295"/>
                <a:gd name="T18" fmla="*/ 292 w 295"/>
                <a:gd name="T19" fmla="*/ 177 h 295"/>
                <a:gd name="T20" fmla="*/ 284 w 295"/>
                <a:gd name="T21" fmla="*/ 204 h 295"/>
                <a:gd name="T22" fmla="*/ 270 w 295"/>
                <a:gd name="T23" fmla="*/ 230 h 295"/>
                <a:gd name="T24" fmla="*/ 253 w 295"/>
                <a:gd name="T25" fmla="*/ 252 h 295"/>
                <a:gd name="T26" fmla="*/ 230 w 295"/>
                <a:gd name="T27" fmla="*/ 269 h 295"/>
                <a:gd name="T28" fmla="*/ 206 w 295"/>
                <a:gd name="T29" fmla="*/ 284 h 295"/>
                <a:gd name="T30" fmla="*/ 177 w 295"/>
                <a:gd name="T31" fmla="*/ 292 h 295"/>
                <a:gd name="T32" fmla="*/ 148 w 295"/>
                <a:gd name="T33" fmla="*/ 295 h 295"/>
                <a:gd name="T34" fmla="*/ 118 w 295"/>
                <a:gd name="T35" fmla="*/ 292 h 295"/>
                <a:gd name="T36" fmla="*/ 91 w 295"/>
                <a:gd name="T37" fmla="*/ 284 h 295"/>
                <a:gd name="T38" fmla="*/ 65 w 295"/>
                <a:gd name="T39" fmla="*/ 269 h 295"/>
                <a:gd name="T40" fmla="*/ 44 w 295"/>
                <a:gd name="T41" fmla="*/ 252 h 295"/>
                <a:gd name="T42" fmla="*/ 26 w 295"/>
                <a:gd name="T43" fmla="*/ 230 h 295"/>
                <a:gd name="T44" fmla="*/ 12 w 295"/>
                <a:gd name="T45" fmla="*/ 204 h 295"/>
                <a:gd name="T46" fmla="*/ 3 w 295"/>
                <a:gd name="T47" fmla="*/ 177 h 295"/>
                <a:gd name="T48" fmla="*/ 0 w 295"/>
                <a:gd name="T49" fmla="*/ 147 h 295"/>
                <a:gd name="T50" fmla="*/ 3 w 295"/>
                <a:gd name="T51" fmla="*/ 118 h 295"/>
                <a:gd name="T52" fmla="*/ 12 w 295"/>
                <a:gd name="T53" fmla="*/ 89 h 295"/>
                <a:gd name="T54" fmla="*/ 26 w 295"/>
                <a:gd name="T55" fmla="*/ 65 h 295"/>
                <a:gd name="T56" fmla="*/ 44 w 295"/>
                <a:gd name="T57" fmla="*/ 42 h 295"/>
                <a:gd name="T58" fmla="*/ 65 w 295"/>
                <a:gd name="T59" fmla="*/ 25 h 295"/>
                <a:gd name="T60" fmla="*/ 91 w 295"/>
                <a:gd name="T61" fmla="*/ 11 h 295"/>
                <a:gd name="T62" fmla="*/ 118 w 295"/>
                <a:gd name="T63" fmla="*/ 3 h 295"/>
                <a:gd name="T64" fmla="*/ 148 w 295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95">
                  <a:moveTo>
                    <a:pt x="148" y="0"/>
                  </a:moveTo>
                  <a:lnTo>
                    <a:pt x="177" y="3"/>
                  </a:lnTo>
                  <a:lnTo>
                    <a:pt x="206" y="11"/>
                  </a:lnTo>
                  <a:lnTo>
                    <a:pt x="230" y="25"/>
                  </a:lnTo>
                  <a:lnTo>
                    <a:pt x="253" y="42"/>
                  </a:lnTo>
                  <a:lnTo>
                    <a:pt x="270" y="65"/>
                  </a:lnTo>
                  <a:lnTo>
                    <a:pt x="284" y="89"/>
                  </a:lnTo>
                  <a:lnTo>
                    <a:pt x="292" y="118"/>
                  </a:lnTo>
                  <a:lnTo>
                    <a:pt x="295" y="147"/>
                  </a:lnTo>
                  <a:lnTo>
                    <a:pt x="292" y="177"/>
                  </a:lnTo>
                  <a:lnTo>
                    <a:pt x="284" y="204"/>
                  </a:lnTo>
                  <a:lnTo>
                    <a:pt x="270" y="230"/>
                  </a:lnTo>
                  <a:lnTo>
                    <a:pt x="253" y="252"/>
                  </a:lnTo>
                  <a:lnTo>
                    <a:pt x="230" y="269"/>
                  </a:lnTo>
                  <a:lnTo>
                    <a:pt x="206" y="284"/>
                  </a:lnTo>
                  <a:lnTo>
                    <a:pt x="177" y="292"/>
                  </a:lnTo>
                  <a:lnTo>
                    <a:pt x="148" y="295"/>
                  </a:lnTo>
                  <a:lnTo>
                    <a:pt x="118" y="292"/>
                  </a:lnTo>
                  <a:lnTo>
                    <a:pt x="91" y="284"/>
                  </a:lnTo>
                  <a:lnTo>
                    <a:pt x="65" y="269"/>
                  </a:lnTo>
                  <a:lnTo>
                    <a:pt x="44" y="252"/>
                  </a:lnTo>
                  <a:lnTo>
                    <a:pt x="26" y="230"/>
                  </a:lnTo>
                  <a:lnTo>
                    <a:pt x="12" y="204"/>
                  </a:lnTo>
                  <a:lnTo>
                    <a:pt x="3" y="177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2" y="89"/>
                  </a:lnTo>
                  <a:lnTo>
                    <a:pt x="26" y="65"/>
                  </a:lnTo>
                  <a:lnTo>
                    <a:pt x="44" y="42"/>
                  </a:lnTo>
                  <a:lnTo>
                    <a:pt x="65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6" name="Freeform 37"/>
            <p:cNvSpPr/>
            <p:nvPr/>
          </p:nvSpPr>
          <p:spPr bwMode="auto">
            <a:xfrm>
              <a:off x="8512176" y="1912938"/>
              <a:ext cx="69850" cy="26988"/>
            </a:xfrm>
            <a:custGeom>
              <a:avLst/>
              <a:gdLst>
                <a:gd name="T0" fmla="*/ 223 w 608"/>
                <a:gd name="T1" fmla="*/ 0 h 237"/>
                <a:gd name="T2" fmla="*/ 251 w 608"/>
                <a:gd name="T3" fmla="*/ 0 h 237"/>
                <a:gd name="T4" fmla="*/ 270 w 608"/>
                <a:gd name="T5" fmla="*/ 2 h 237"/>
                <a:gd name="T6" fmla="*/ 287 w 608"/>
                <a:gd name="T7" fmla="*/ 9 h 237"/>
                <a:gd name="T8" fmla="*/ 300 w 608"/>
                <a:gd name="T9" fmla="*/ 21 h 237"/>
                <a:gd name="T10" fmla="*/ 334 w 608"/>
                <a:gd name="T11" fmla="*/ 9 h 237"/>
                <a:gd name="T12" fmla="*/ 371 w 608"/>
                <a:gd name="T13" fmla="*/ 2 h 237"/>
                <a:gd name="T14" fmla="*/ 411 w 608"/>
                <a:gd name="T15" fmla="*/ 0 h 237"/>
                <a:gd name="T16" fmla="*/ 446 w 608"/>
                <a:gd name="T17" fmla="*/ 2 h 237"/>
                <a:gd name="T18" fmla="*/ 479 w 608"/>
                <a:gd name="T19" fmla="*/ 7 h 237"/>
                <a:gd name="T20" fmla="*/ 510 w 608"/>
                <a:gd name="T21" fmla="*/ 16 h 237"/>
                <a:gd name="T22" fmla="*/ 537 w 608"/>
                <a:gd name="T23" fmla="*/ 28 h 237"/>
                <a:gd name="T24" fmla="*/ 562 w 608"/>
                <a:gd name="T25" fmla="*/ 42 h 237"/>
                <a:gd name="T26" fmla="*/ 581 w 608"/>
                <a:gd name="T27" fmla="*/ 59 h 237"/>
                <a:gd name="T28" fmla="*/ 595 w 608"/>
                <a:gd name="T29" fmla="*/ 78 h 237"/>
                <a:gd name="T30" fmla="*/ 605 w 608"/>
                <a:gd name="T31" fmla="*/ 98 h 237"/>
                <a:gd name="T32" fmla="*/ 608 w 608"/>
                <a:gd name="T33" fmla="*/ 119 h 237"/>
                <a:gd name="T34" fmla="*/ 605 w 608"/>
                <a:gd name="T35" fmla="*/ 140 h 237"/>
                <a:gd name="T36" fmla="*/ 595 w 608"/>
                <a:gd name="T37" fmla="*/ 160 h 237"/>
                <a:gd name="T38" fmla="*/ 581 w 608"/>
                <a:gd name="T39" fmla="*/ 178 h 237"/>
                <a:gd name="T40" fmla="*/ 562 w 608"/>
                <a:gd name="T41" fmla="*/ 196 h 237"/>
                <a:gd name="T42" fmla="*/ 537 w 608"/>
                <a:gd name="T43" fmla="*/ 210 h 237"/>
                <a:gd name="T44" fmla="*/ 510 w 608"/>
                <a:gd name="T45" fmla="*/ 221 h 237"/>
                <a:gd name="T46" fmla="*/ 479 w 608"/>
                <a:gd name="T47" fmla="*/ 230 h 237"/>
                <a:gd name="T48" fmla="*/ 446 w 608"/>
                <a:gd name="T49" fmla="*/ 235 h 237"/>
                <a:gd name="T50" fmla="*/ 411 w 608"/>
                <a:gd name="T51" fmla="*/ 237 h 237"/>
                <a:gd name="T52" fmla="*/ 380 w 608"/>
                <a:gd name="T53" fmla="*/ 235 h 237"/>
                <a:gd name="T54" fmla="*/ 350 w 608"/>
                <a:gd name="T55" fmla="*/ 231 h 237"/>
                <a:gd name="T56" fmla="*/ 323 w 608"/>
                <a:gd name="T57" fmla="*/ 224 h 237"/>
                <a:gd name="T58" fmla="*/ 297 w 608"/>
                <a:gd name="T59" fmla="*/ 215 h 237"/>
                <a:gd name="T60" fmla="*/ 269 w 608"/>
                <a:gd name="T61" fmla="*/ 220 h 237"/>
                <a:gd name="T62" fmla="*/ 238 w 608"/>
                <a:gd name="T63" fmla="*/ 223 h 237"/>
                <a:gd name="T64" fmla="*/ 205 w 608"/>
                <a:gd name="T65" fmla="*/ 224 h 237"/>
                <a:gd name="T66" fmla="*/ 169 w 608"/>
                <a:gd name="T67" fmla="*/ 223 h 237"/>
                <a:gd name="T68" fmla="*/ 133 w 608"/>
                <a:gd name="T69" fmla="*/ 219 h 237"/>
                <a:gd name="T70" fmla="*/ 102 w 608"/>
                <a:gd name="T71" fmla="*/ 213 h 237"/>
                <a:gd name="T72" fmla="*/ 73 w 608"/>
                <a:gd name="T73" fmla="*/ 205 h 237"/>
                <a:gd name="T74" fmla="*/ 48 w 608"/>
                <a:gd name="T75" fmla="*/ 195 h 237"/>
                <a:gd name="T76" fmla="*/ 27 w 608"/>
                <a:gd name="T77" fmla="*/ 183 h 237"/>
                <a:gd name="T78" fmla="*/ 12 w 608"/>
                <a:gd name="T79" fmla="*/ 170 h 237"/>
                <a:gd name="T80" fmla="*/ 3 w 608"/>
                <a:gd name="T81" fmla="*/ 157 h 237"/>
                <a:gd name="T82" fmla="*/ 0 w 608"/>
                <a:gd name="T83" fmla="*/ 142 h 237"/>
                <a:gd name="T84" fmla="*/ 3 w 608"/>
                <a:gd name="T85" fmla="*/ 128 h 237"/>
                <a:gd name="T86" fmla="*/ 11 w 608"/>
                <a:gd name="T87" fmla="*/ 115 h 237"/>
                <a:gd name="T88" fmla="*/ 25 w 608"/>
                <a:gd name="T89" fmla="*/ 103 h 237"/>
                <a:gd name="T90" fmla="*/ 44 w 608"/>
                <a:gd name="T91" fmla="*/ 92 h 237"/>
                <a:gd name="T92" fmla="*/ 66 w 608"/>
                <a:gd name="T93" fmla="*/ 83 h 237"/>
                <a:gd name="T94" fmla="*/ 92 w 608"/>
                <a:gd name="T95" fmla="*/ 74 h 237"/>
                <a:gd name="T96" fmla="*/ 121 w 608"/>
                <a:gd name="T97" fmla="*/ 67 h 237"/>
                <a:gd name="T98" fmla="*/ 154 w 608"/>
                <a:gd name="T99" fmla="*/ 63 h 237"/>
                <a:gd name="T100" fmla="*/ 158 w 608"/>
                <a:gd name="T101" fmla="*/ 46 h 237"/>
                <a:gd name="T102" fmla="*/ 165 w 608"/>
                <a:gd name="T103" fmla="*/ 31 h 237"/>
                <a:gd name="T104" fmla="*/ 176 w 608"/>
                <a:gd name="T105" fmla="*/ 18 h 237"/>
                <a:gd name="T106" fmla="*/ 189 w 608"/>
                <a:gd name="T107" fmla="*/ 8 h 237"/>
                <a:gd name="T108" fmla="*/ 205 w 608"/>
                <a:gd name="T109" fmla="*/ 2 h 237"/>
                <a:gd name="T110" fmla="*/ 223 w 608"/>
                <a:gd name="T1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8" h="237">
                  <a:moveTo>
                    <a:pt x="223" y="0"/>
                  </a:moveTo>
                  <a:lnTo>
                    <a:pt x="251" y="0"/>
                  </a:lnTo>
                  <a:lnTo>
                    <a:pt x="270" y="2"/>
                  </a:lnTo>
                  <a:lnTo>
                    <a:pt x="287" y="9"/>
                  </a:lnTo>
                  <a:lnTo>
                    <a:pt x="300" y="21"/>
                  </a:lnTo>
                  <a:lnTo>
                    <a:pt x="334" y="9"/>
                  </a:lnTo>
                  <a:lnTo>
                    <a:pt x="371" y="2"/>
                  </a:lnTo>
                  <a:lnTo>
                    <a:pt x="411" y="0"/>
                  </a:lnTo>
                  <a:lnTo>
                    <a:pt x="446" y="2"/>
                  </a:lnTo>
                  <a:lnTo>
                    <a:pt x="479" y="7"/>
                  </a:lnTo>
                  <a:lnTo>
                    <a:pt x="510" y="16"/>
                  </a:lnTo>
                  <a:lnTo>
                    <a:pt x="537" y="28"/>
                  </a:lnTo>
                  <a:lnTo>
                    <a:pt x="562" y="42"/>
                  </a:lnTo>
                  <a:lnTo>
                    <a:pt x="581" y="59"/>
                  </a:lnTo>
                  <a:lnTo>
                    <a:pt x="595" y="78"/>
                  </a:lnTo>
                  <a:lnTo>
                    <a:pt x="605" y="98"/>
                  </a:lnTo>
                  <a:lnTo>
                    <a:pt x="608" y="119"/>
                  </a:lnTo>
                  <a:lnTo>
                    <a:pt x="605" y="140"/>
                  </a:lnTo>
                  <a:lnTo>
                    <a:pt x="595" y="160"/>
                  </a:lnTo>
                  <a:lnTo>
                    <a:pt x="581" y="178"/>
                  </a:lnTo>
                  <a:lnTo>
                    <a:pt x="562" y="196"/>
                  </a:lnTo>
                  <a:lnTo>
                    <a:pt x="537" y="210"/>
                  </a:lnTo>
                  <a:lnTo>
                    <a:pt x="510" y="221"/>
                  </a:lnTo>
                  <a:lnTo>
                    <a:pt x="479" y="230"/>
                  </a:lnTo>
                  <a:lnTo>
                    <a:pt x="446" y="235"/>
                  </a:lnTo>
                  <a:lnTo>
                    <a:pt x="411" y="237"/>
                  </a:lnTo>
                  <a:lnTo>
                    <a:pt x="380" y="235"/>
                  </a:lnTo>
                  <a:lnTo>
                    <a:pt x="350" y="231"/>
                  </a:lnTo>
                  <a:lnTo>
                    <a:pt x="323" y="224"/>
                  </a:lnTo>
                  <a:lnTo>
                    <a:pt x="297" y="215"/>
                  </a:lnTo>
                  <a:lnTo>
                    <a:pt x="269" y="220"/>
                  </a:lnTo>
                  <a:lnTo>
                    <a:pt x="238" y="223"/>
                  </a:lnTo>
                  <a:lnTo>
                    <a:pt x="205" y="224"/>
                  </a:lnTo>
                  <a:lnTo>
                    <a:pt x="169" y="223"/>
                  </a:lnTo>
                  <a:lnTo>
                    <a:pt x="133" y="219"/>
                  </a:lnTo>
                  <a:lnTo>
                    <a:pt x="102" y="213"/>
                  </a:lnTo>
                  <a:lnTo>
                    <a:pt x="73" y="205"/>
                  </a:lnTo>
                  <a:lnTo>
                    <a:pt x="48" y="195"/>
                  </a:lnTo>
                  <a:lnTo>
                    <a:pt x="27" y="183"/>
                  </a:lnTo>
                  <a:lnTo>
                    <a:pt x="12" y="170"/>
                  </a:lnTo>
                  <a:lnTo>
                    <a:pt x="3" y="157"/>
                  </a:lnTo>
                  <a:lnTo>
                    <a:pt x="0" y="142"/>
                  </a:lnTo>
                  <a:lnTo>
                    <a:pt x="3" y="128"/>
                  </a:lnTo>
                  <a:lnTo>
                    <a:pt x="11" y="115"/>
                  </a:lnTo>
                  <a:lnTo>
                    <a:pt x="25" y="103"/>
                  </a:lnTo>
                  <a:lnTo>
                    <a:pt x="44" y="92"/>
                  </a:lnTo>
                  <a:lnTo>
                    <a:pt x="66" y="83"/>
                  </a:lnTo>
                  <a:lnTo>
                    <a:pt x="92" y="74"/>
                  </a:lnTo>
                  <a:lnTo>
                    <a:pt x="121" y="67"/>
                  </a:lnTo>
                  <a:lnTo>
                    <a:pt x="154" y="63"/>
                  </a:lnTo>
                  <a:lnTo>
                    <a:pt x="158" y="46"/>
                  </a:lnTo>
                  <a:lnTo>
                    <a:pt x="165" y="31"/>
                  </a:lnTo>
                  <a:lnTo>
                    <a:pt x="176" y="18"/>
                  </a:lnTo>
                  <a:lnTo>
                    <a:pt x="189" y="8"/>
                  </a:lnTo>
                  <a:lnTo>
                    <a:pt x="205" y="2"/>
                  </a:lnTo>
                  <a:lnTo>
                    <a:pt x="2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grpSp>
        <p:nvGrpSpPr>
          <p:cNvPr id="18" name="Group 125"/>
          <p:cNvGrpSpPr/>
          <p:nvPr/>
        </p:nvGrpSpPr>
        <p:grpSpPr>
          <a:xfrm>
            <a:off x="10380527" y="1539697"/>
            <a:ext cx="371743" cy="286595"/>
            <a:chOff x="4859338" y="3862388"/>
            <a:chExt cx="568325" cy="438151"/>
          </a:xfrm>
          <a:solidFill>
            <a:schemeClr val="bg1"/>
          </a:solidFill>
        </p:grpSpPr>
        <p:sp>
          <p:nvSpPr>
            <p:cNvPr id="19" name="Freeform 150"/>
            <p:cNvSpPr>
              <a:spLocks noEditPoints="1"/>
            </p:cNvSpPr>
            <p:nvPr/>
          </p:nvSpPr>
          <p:spPr bwMode="auto">
            <a:xfrm>
              <a:off x="4859338" y="3862388"/>
              <a:ext cx="568325" cy="249238"/>
            </a:xfrm>
            <a:custGeom>
              <a:avLst/>
              <a:gdLst>
                <a:gd name="T0" fmla="*/ 1791 w 3582"/>
                <a:gd name="T1" fmla="*/ 179 h 1414"/>
                <a:gd name="T2" fmla="*/ 350 w 3582"/>
                <a:gd name="T3" fmla="*/ 675 h 1414"/>
                <a:gd name="T4" fmla="*/ 1791 w 3582"/>
                <a:gd name="T5" fmla="*/ 1233 h 1414"/>
                <a:gd name="T6" fmla="*/ 3232 w 3582"/>
                <a:gd name="T7" fmla="*/ 675 h 1414"/>
                <a:gd name="T8" fmla="*/ 1791 w 3582"/>
                <a:gd name="T9" fmla="*/ 179 h 1414"/>
                <a:gd name="T10" fmla="*/ 1780 w 3582"/>
                <a:gd name="T11" fmla="*/ 0 h 1414"/>
                <a:gd name="T12" fmla="*/ 1802 w 3582"/>
                <a:gd name="T13" fmla="*/ 0 h 1414"/>
                <a:gd name="T14" fmla="*/ 1826 w 3582"/>
                <a:gd name="T15" fmla="*/ 5 h 1414"/>
                <a:gd name="T16" fmla="*/ 3520 w 3582"/>
                <a:gd name="T17" fmla="*/ 589 h 1414"/>
                <a:gd name="T18" fmla="*/ 3541 w 3582"/>
                <a:gd name="T19" fmla="*/ 599 h 1414"/>
                <a:gd name="T20" fmla="*/ 3558 w 3582"/>
                <a:gd name="T21" fmla="*/ 612 h 1414"/>
                <a:gd name="T22" fmla="*/ 3571 w 3582"/>
                <a:gd name="T23" fmla="*/ 629 h 1414"/>
                <a:gd name="T24" fmla="*/ 3579 w 3582"/>
                <a:gd name="T25" fmla="*/ 648 h 1414"/>
                <a:gd name="T26" fmla="*/ 3582 w 3582"/>
                <a:gd name="T27" fmla="*/ 669 h 1414"/>
                <a:gd name="T28" fmla="*/ 3580 w 3582"/>
                <a:gd name="T29" fmla="*/ 689 h 1414"/>
                <a:gd name="T30" fmla="*/ 3572 w 3582"/>
                <a:gd name="T31" fmla="*/ 708 h 1414"/>
                <a:gd name="T32" fmla="*/ 3560 w 3582"/>
                <a:gd name="T33" fmla="*/ 725 h 1414"/>
                <a:gd name="T34" fmla="*/ 3545 w 3582"/>
                <a:gd name="T35" fmla="*/ 739 h 1414"/>
                <a:gd name="T36" fmla="*/ 3525 w 3582"/>
                <a:gd name="T37" fmla="*/ 750 h 1414"/>
                <a:gd name="T38" fmla="*/ 1829 w 3582"/>
                <a:gd name="T39" fmla="*/ 1407 h 1414"/>
                <a:gd name="T40" fmla="*/ 1810 w 3582"/>
                <a:gd name="T41" fmla="*/ 1412 h 1414"/>
                <a:gd name="T42" fmla="*/ 1791 w 3582"/>
                <a:gd name="T43" fmla="*/ 1414 h 1414"/>
                <a:gd name="T44" fmla="*/ 1772 w 3582"/>
                <a:gd name="T45" fmla="*/ 1412 h 1414"/>
                <a:gd name="T46" fmla="*/ 1753 w 3582"/>
                <a:gd name="T47" fmla="*/ 1407 h 1414"/>
                <a:gd name="T48" fmla="*/ 58 w 3582"/>
                <a:gd name="T49" fmla="*/ 750 h 1414"/>
                <a:gd name="T50" fmla="*/ 38 w 3582"/>
                <a:gd name="T51" fmla="*/ 739 h 1414"/>
                <a:gd name="T52" fmla="*/ 22 w 3582"/>
                <a:gd name="T53" fmla="*/ 725 h 1414"/>
                <a:gd name="T54" fmla="*/ 10 w 3582"/>
                <a:gd name="T55" fmla="*/ 708 h 1414"/>
                <a:gd name="T56" fmla="*/ 2 w 3582"/>
                <a:gd name="T57" fmla="*/ 689 h 1414"/>
                <a:gd name="T58" fmla="*/ 0 w 3582"/>
                <a:gd name="T59" fmla="*/ 669 h 1414"/>
                <a:gd name="T60" fmla="*/ 0 w 3582"/>
                <a:gd name="T61" fmla="*/ 669 h 1414"/>
                <a:gd name="T62" fmla="*/ 3 w 3582"/>
                <a:gd name="T63" fmla="*/ 648 h 1414"/>
                <a:gd name="T64" fmla="*/ 11 w 3582"/>
                <a:gd name="T65" fmla="*/ 629 h 1414"/>
                <a:gd name="T66" fmla="*/ 24 w 3582"/>
                <a:gd name="T67" fmla="*/ 612 h 1414"/>
                <a:gd name="T68" fmla="*/ 41 w 3582"/>
                <a:gd name="T69" fmla="*/ 599 h 1414"/>
                <a:gd name="T70" fmla="*/ 61 w 3582"/>
                <a:gd name="T71" fmla="*/ 589 h 1414"/>
                <a:gd name="T72" fmla="*/ 1757 w 3582"/>
                <a:gd name="T73" fmla="*/ 5 h 1414"/>
                <a:gd name="T74" fmla="*/ 1780 w 3582"/>
                <a:gd name="T75" fmla="*/ 0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82" h="1414">
                  <a:moveTo>
                    <a:pt x="1791" y="179"/>
                  </a:moveTo>
                  <a:lnTo>
                    <a:pt x="350" y="675"/>
                  </a:lnTo>
                  <a:lnTo>
                    <a:pt x="1791" y="1233"/>
                  </a:lnTo>
                  <a:lnTo>
                    <a:pt x="3232" y="675"/>
                  </a:lnTo>
                  <a:lnTo>
                    <a:pt x="1791" y="179"/>
                  </a:lnTo>
                  <a:close/>
                  <a:moveTo>
                    <a:pt x="1780" y="0"/>
                  </a:moveTo>
                  <a:lnTo>
                    <a:pt x="1802" y="0"/>
                  </a:lnTo>
                  <a:lnTo>
                    <a:pt x="1826" y="5"/>
                  </a:lnTo>
                  <a:lnTo>
                    <a:pt x="3520" y="589"/>
                  </a:lnTo>
                  <a:lnTo>
                    <a:pt x="3541" y="599"/>
                  </a:lnTo>
                  <a:lnTo>
                    <a:pt x="3558" y="612"/>
                  </a:lnTo>
                  <a:lnTo>
                    <a:pt x="3571" y="629"/>
                  </a:lnTo>
                  <a:lnTo>
                    <a:pt x="3579" y="648"/>
                  </a:lnTo>
                  <a:lnTo>
                    <a:pt x="3582" y="669"/>
                  </a:lnTo>
                  <a:lnTo>
                    <a:pt x="3580" y="689"/>
                  </a:lnTo>
                  <a:lnTo>
                    <a:pt x="3572" y="708"/>
                  </a:lnTo>
                  <a:lnTo>
                    <a:pt x="3560" y="725"/>
                  </a:lnTo>
                  <a:lnTo>
                    <a:pt x="3545" y="739"/>
                  </a:lnTo>
                  <a:lnTo>
                    <a:pt x="3525" y="750"/>
                  </a:lnTo>
                  <a:lnTo>
                    <a:pt x="1829" y="1407"/>
                  </a:lnTo>
                  <a:lnTo>
                    <a:pt x="1810" y="1412"/>
                  </a:lnTo>
                  <a:lnTo>
                    <a:pt x="1791" y="1414"/>
                  </a:lnTo>
                  <a:lnTo>
                    <a:pt x="1772" y="1412"/>
                  </a:lnTo>
                  <a:lnTo>
                    <a:pt x="1753" y="1407"/>
                  </a:lnTo>
                  <a:lnTo>
                    <a:pt x="58" y="750"/>
                  </a:lnTo>
                  <a:lnTo>
                    <a:pt x="38" y="739"/>
                  </a:lnTo>
                  <a:lnTo>
                    <a:pt x="22" y="725"/>
                  </a:lnTo>
                  <a:lnTo>
                    <a:pt x="10" y="708"/>
                  </a:lnTo>
                  <a:lnTo>
                    <a:pt x="2" y="689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3" y="648"/>
                  </a:lnTo>
                  <a:lnTo>
                    <a:pt x="11" y="629"/>
                  </a:lnTo>
                  <a:lnTo>
                    <a:pt x="24" y="612"/>
                  </a:lnTo>
                  <a:lnTo>
                    <a:pt x="41" y="599"/>
                  </a:lnTo>
                  <a:lnTo>
                    <a:pt x="61" y="589"/>
                  </a:lnTo>
                  <a:lnTo>
                    <a:pt x="1757" y="5"/>
                  </a:lnTo>
                  <a:lnTo>
                    <a:pt x="17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0" name="Freeform 151"/>
            <p:cNvSpPr/>
            <p:nvPr/>
          </p:nvSpPr>
          <p:spPr bwMode="auto">
            <a:xfrm>
              <a:off x="4859338" y="4030663"/>
              <a:ext cx="568325" cy="147638"/>
            </a:xfrm>
            <a:custGeom>
              <a:avLst/>
              <a:gdLst>
                <a:gd name="T0" fmla="*/ 91 w 3582"/>
                <a:gd name="T1" fmla="*/ 0 h 837"/>
                <a:gd name="T2" fmla="*/ 112 w 3582"/>
                <a:gd name="T3" fmla="*/ 1 h 837"/>
                <a:gd name="T4" fmla="*/ 133 w 3582"/>
                <a:gd name="T5" fmla="*/ 7 h 837"/>
                <a:gd name="T6" fmla="*/ 1791 w 3582"/>
                <a:gd name="T7" fmla="*/ 648 h 837"/>
                <a:gd name="T8" fmla="*/ 3449 w 3582"/>
                <a:gd name="T9" fmla="*/ 7 h 837"/>
                <a:gd name="T10" fmla="*/ 3470 w 3582"/>
                <a:gd name="T11" fmla="*/ 1 h 837"/>
                <a:gd name="T12" fmla="*/ 3491 w 3582"/>
                <a:gd name="T13" fmla="*/ 0 h 837"/>
                <a:gd name="T14" fmla="*/ 3512 w 3582"/>
                <a:gd name="T15" fmla="*/ 3 h 837"/>
                <a:gd name="T16" fmla="*/ 3532 w 3582"/>
                <a:gd name="T17" fmla="*/ 10 h 837"/>
                <a:gd name="T18" fmla="*/ 3549 w 3582"/>
                <a:gd name="T19" fmla="*/ 21 h 837"/>
                <a:gd name="T20" fmla="*/ 3564 w 3582"/>
                <a:gd name="T21" fmla="*/ 35 h 837"/>
                <a:gd name="T22" fmla="*/ 3575 w 3582"/>
                <a:gd name="T23" fmla="*/ 52 h 837"/>
                <a:gd name="T24" fmla="*/ 3581 w 3582"/>
                <a:gd name="T25" fmla="*/ 71 h 837"/>
                <a:gd name="T26" fmla="*/ 3582 w 3582"/>
                <a:gd name="T27" fmla="*/ 90 h 837"/>
                <a:gd name="T28" fmla="*/ 3579 w 3582"/>
                <a:gd name="T29" fmla="*/ 109 h 837"/>
                <a:gd name="T30" fmla="*/ 3571 w 3582"/>
                <a:gd name="T31" fmla="*/ 126 h 837"/>
                <a:gd name="T32" fmla="*/ 3559 w 3582"/>
                <a:gd name="T33" fmla="*/ 142 h 837"/>
                <a:gd name="T34" fmla="*/ 3544 w 3582"/>
                <a:gd name="T35" fmla="*/ 155 h 837"/>
                <a:gd name="T36" fmla="*/ 3525 w 3582"/>
                <a:gd name="T37" fmla="*/ 165 h 837"/>
                <a:gd name="T38" fmla="*/ 1791 w 3582"/>
                <a:gd name="T39" fmla="*/ 837 h 837"/>
                <a:gd name="T40" fmla="*/ 58 w 3582"/>
                <a:gd name="T41" fmla="*/ 165 h 837"/>
                <a:gd name="T42" fmla="*/ 39 w 3582"/>
                <a:gd name="T43" fmla="*/ 155 h 837"/>
                <a:gd name="T44" fmla="*/ 23 w 3582"/>
                <a:gd name="T45" fmla="*/ 142 h 837"/>
                <a:gd name="T46" fmla="*/ 11 w 3582"/>
                <a:gd name="T47" fmla="*/ 126 h 837"/>
                <a:gd name="T48" fmla="*/ 3 w 3582"/>
                <a:gd name="T49" fmla="*/ 109 h 837"/>
                <a:gd name="T50" fmla="*/ 0 w 3582"/>
                <a:gd name="T51" fmla="*/ 90 h 837"/>
                <a:gd name="T52" fmla="*/ 1 w 3582"/>
                <a:gd name="T53" fmla="*/ 71 h 837"/>
                <a:gd name="T54" fmla="*/ 8 w 3582"/>
                <a:gd name="T55" fmla="*/ 52 h 837"/>
                <a:gd name="T56" fmla="*/ 19 w 3582"/>
                <a:gd name="T57" fmla="*/ 35 h 837"/>
                <a:gd name="T58" fmla="*/ 33 w 3582"/>
                <a:gd name="T59" fmla="*/ 21 h 837"/>
                <a:gd name="T60" fmla="*/ 51 w 3582"/>
                <a:gd name="T61" fmla="*/ 10 h 837"/>
                <a:gd name="T62" fmla="*/ 70 w 3582"/>
                <a:gd name="T63" fmla="*/ 3 h 837"/>
                <a:gd name="T64" fmla="*/ 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91" y="0"/>
                  </a:moveTo>
                  <a:lnTo>
                    <a:pt x="112" y="1"/>
                  </a:lnTo>
                  <a:lnTo>
                    <a:pt x="133" y="7"/>
                  </a:lnTo>
                  <a:lnTo>
                    <a:pt x="1791" y="648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0"/>
                  </a:lnTo>
                  <a:lnTo>
                    <a:pt x="3579" y="109"/>
                  </a:lnTo>
                  <a:lnTo>
                    <a:pt x="3571" y="126"/>
                  </a:lnTo>
                  <a:lnTo>
                    <a:pt x="3559" y="142"/>
                  </a:lnTo>
                  <a:lnTo>
                    <a:pt x="3544" y="155"/>
                  </a:lnTo>
                  <a:lnTo>
                    <a:pt x="3525" y="165"/>
                  </a:lnTo>
                  <a:lnTo>
                    <a:pt x="1791" y="837"/>
                  </a:lnTo>
                  <a:lnTo>
                    <a:pt x="58" y="165"/>
                  </a:lnTo>
                  <a:lnTo>
                    <a:pt x="39" y="155"/>
                  </a:lnTo>
                  <a:lnTo>
                    <a:pt x="23" y="142"/>
                  </a:lnTo>
                  <a:lnTo>
                    <a:pt x="11" y="126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1" name="Freeform 152"/>
            <p:cNvSpPr/>
            <p:nvPr/>
          </p:nvSpPr>
          <p:spPr bwMode="auto">
            <a:xfrm>
              <a:off x="4859338" y="4092576"/>
              <a:ext cx="568325" cy="147638"/>
            </a:xfrm>
            <a:custGeom>
              <a:avLst/>
              <a:gdLst>
                <a:gd name="T0" fmla="*/ 3491 w 3582"/>
                <a:gd name="T1" fmla="*/ 0 h 837"/>
                <a:gd name="T2" fmla="*/ 3512 w 3582"/>
                <a:gd name="T3" fmla="*/ 3 h 837"/>
                <a:gd name="T4" fmla="*/ 3532 w 3582"/>
                <a:gd name="T5" fmla="*/ 10 h 837"/>
                <a:gd name="T6" fmla="*/ 3549 w 3582"/>
                <a:gd name="T7" fmla="*/ 21 h 837"/>
                <a:gd name="T8" fmla="*/ 3564 w 3582"/>
                <a:gd name="T9" fmla="*/ 35 h 837"/>
                <a:gd name="T10" fmla="*/ 3575 w 3582"/>
                <a:gd name="T11" fmla="*/ 52 h 837"/>
                <a:gd name="T12" fmla="*/ 3581 w 3582"/>
                <a:gd name="T13" fmla="*/ 71 h 837"/>
                <a:gd name="T14" fmla="*/ 3582 w 3582"/>
                <a:gd name="T15" fmla="*/ 92 h 837"/>
                <a:gd name="T16" fmla="*/ 3579 w 3582"/>
                <a:gd name="T17" fmla="*/ 110 h 837"/>
                <a:gd name="T18" fmla="*/ 3571 w 3582"/>
                <a:gd name="T19" fmla="*/ 128 h 837"/>
                <a:gd name="T20" fmla="*/ 3559 w 3582"/>
                <a:gd name="T21" fmla="*/ 143 h 837"/>
                <a:gd name="T22" fmla="*/ 3544 w 3582"/>
                <a:gd name="T23" fmla="*/ 156 h 837"/>
                <a:gd name="T24" fmla="*/ 3525 w 3582"/>
                <a:gd name="T25" fmla="*/ 166 h 837"/>
                <a:gd name="T26" fmla="*/ 1791 w 3582"/>
                <a:gd name="T27" fmla="*/ 837 h 837"/>
                <a:gd name="T28" fmla="*/ 58 w 3582"/>
                <a:gd name="T29" fmla="*/ 166 h 837"/>
                <a:gd name="T30" fmla="*/ 39 w 3582"/>
                <a:gd name="T31" fmla="*/ 156 h 837"/>
                <a:gd name="T32" fmla="*/ 23 w 3582"/>
                <a:gd name="T33" fmla="*/ 143 h 837"/>
                <a:gd name="T34" fmla="*/ 11 w 3582"/>
                <a:gd name="T35" fmla="*/ 128 h 837"/>
                <a:gd name="T36" fmla="*/ 3 w 3582"/>
                <a:gd name="T37" fmla="*/ 110 h 837"/>
                <a:gd name="T38" fmla="*/ 0 w 3582"/>
                <a:gd name="T39" fmla="*/ 92 h 837"/>
                <a:gd name="T40" fmla="*/ 1 w 3582"/>
                <a:gd name="T41" fmla="*/ 71 h 837"/>
                <a:gd name="T42" fmla="*/ 8 w 3582"/>
                <a:gd name="T43" fmla="*/ 52 h 837"/>
                <a:gd name="T44" fmla="*/ 19 w 3582"/>
                <a:gd name="T45" fmla="*/ 35 h 837"/>
                <a:gd name="T46" fmla="*/ 33 w 3582"/>
                <a:gd name="T47" fmla="*/ 21 h 837"/>
                <a:gd name="T48" fmla="*/ 51 w 3582"/>
                <a:gd name="T49" fmla="*/ 10 h 837"/>
                <a:gd name="T50" fmla="*/ 70 w 3582"/>
                <a:gd name="T51" fmla="*/ 3 h 837"/>
                <a:gd name="T52" fmla="*/ 91 w 3582"/>
                <a:gd name="T53" fmla="*/ 0 h 837"/>
                <a:gd name="T54" fmla="*/ 112 w 3582"/>
                <a:gd name="T55" fmla="*/ 1 h 837"/>
                <a:gd name="T56" fmla="*/ 133 w 3582"/>
                <a:gd name="T57" fmla="*/ 7 h 837"/>
                <a:gd name="T58" fmla="*/ 1791 w 3582"/>
                <a:gd name="T59" fmla="*/ 650 h 837"/>
                <a:gd name="T60" fmla="*/ 3449 w 3582"/>
                <a:gd name="T61" fmla="*/ 7 h 837"/>
                <a:gd name="T62" fmla="*/ 3470 w 3582"/>
                <a:gd name="T63" fmla="*/ 1 h 837"/>
                <a:gd name="T64" fmla="*/ 34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3491" y="0"/>
                  </a:move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2"/>
                  </a:lnTo>
                  <a:lnTo>
                    <a:pt x="3579" y="110"/>
                  </a:lnTo>
                  <a:lnTo>
                    <a:pt x="3571" y="128"/>
                  </a:lnTo>
                  <a:lnTo>
                    <a:pt x="3559" y="143"/>
                  </a:lnTo>
                  <a:lnTo>
                    <a:pt x="3544" y="156"/>
                  </a:lnTo>
                  <a:lnTo>
                    <a:pt x="3525" y="166"/>
                  </a:lnTo>
                  <a:lnTo>
                    <a:pt x="1791" y="837"/>
                  </a:lnTo>
                  <a:lnTo>
                    <a:pt x="58" y="166"/>
                  </a:lnTo>
                  <a:lnTo>
                    <a:pt x="39" y="156"/>
                  </a:lnTo>
                  <a:lnTo>
                    <a:pt x="23" y="143"/>
                  </a:lnTo>
                  <a:lnTo>
                    <a:pt x="11" y="128"/>
                  </a:lnTo>
                  <a:lnTo>
                    <a:pt x="3" y="110"/>
                  </a:lnTo>
                  <a:lnTo>
                    <a:pt x="0" y="92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lnTo>
                    <a:pt x="112" y="1"/>
                  </a:lnTo>
                  <a:lnTo>
                    <a:pt x="133" y="7"/>
                  </a:lnTo>
                  <a:lnTo>
                    <a:pt x="1791" y="650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2" name="Freeform 153"/>
            <p:cNvSpPr/>
            <p:nvPr/>
          </p:nvSpPr>
          <p:spPr bwMode="auto">
            <a:xfrm>
              <a:off x="4859338" y="4152901"/>
              <a:ext cx="568325" cy="147638"/>
            </a:xfrm>
            <a:custGeom>
              <a:avLst/>
              <a:gdLst>
                <a:gd name="T0" fmla="*/ 91 w 3582"/>
                <a:gd name="T1" fmla="*/ 0 h 838"/>
                <a:gd name="T2" fmla="*/ 112 w 3582"/>
                <a:gd name="T3" fmla="*/ 2 h 838"/>
                <a:gd name="T4" fmla="*/ 133 w 3582"/>
                <a:gd name="T5" fmla="*/ 8 h 838"/>
                <a:gd name="T6" fmla="*/ 1791 w 3582"/>
                <a:gd name="T7" fmla="*/ 650 h 838"/>
                <a:gd name="T8" fmla="*/ 3449 w 3582"/>
                <a:gd name="T9" fmla="*/ 8 h 838"/>
                <a:gd name="T10" fmla="*/ 3470 w 3582"/>
                <a:gd name="T11" fmla="*/ 2 h 838"/>
                <a:gd name="T12" fmla="*/ 3491 w 3582"/>
                <a:gd name="T13" fmla="*/ 1 h 838"/>
                <a:gd name="T14" fmla="*/ 3512 w 3582"/>
                <a:gd name="T15" fmla="*/ 5 h 838"/>
                <a:gd name="T16" fmla="*/ 3532 w 3582"/>
                <a:gd name="T17" fmla="*/ 12 h 838"/>
                <a:gd name="T18" fmla="*/ 3549 w 3582"/>
                <a:gd name="T19" fmla="*/ 22 h 838"/>
                <a:gd name="T20" fmla="*/ 3564 w 3582"/>
                <a:gd name="T21" fmla="*/ 36 h 838"/>
                <a:gd name="T22" fmla="*/ 3575 w 3582"/>
                <a:gd name="T23" fmla="*/ 54 h 838"/>
                <a:gd name="T24" fmla="*/ 3581 w 3582"/>
                <a:gd name="T25" fmla="*/ 73 h 838"/>
                <a:gd name="T26" fmla="*/ 3582 w 3582"/>
                <a:gd name="T27" fmla="*/ 92 h 838"/>
                <a:gd name="T28" fmla="*/ 3579 w 3582"/>
                <a:gd name="T29" fmla="*/ 111 h 838"/>
                <a:gd name="T30" fmla="*/ 3571 w 3582"/>
                <a:gd name="T31" fmla="*/ 128 h 838"/>
                <a:gd name="T32" fmla="*/ 3559 w 3582"/>
                <a:gd name="T33" fmla="*/ 144 h 838"/>
                <a:gd name="T34" fmla="*/ 3544 w 3582"/>
                <a:gd name="T35" fmla="*/ 157 h 838"/>
                <a:gd name="T36" fmla="*/ 3525 w 3582"/>
                <a:gd name="T37" fmla="*/ 167 h 838"/>
                <a:gd name="T38" fmla="*/ 1791 w 3582"/>
                <a:gd name="T39" fmla="*/ 838 h 838"/>
                <a:gd name="T40" fmla="*/ 58 w 3582"/>
                <a:gd name="T41" fmla="*/ 167 h 838"/>
                <a:gd name="T42" fmla="*/ 39 w 3582"/>
                <a:gd name="T43" fmla="*/ 157 h 838"/>
                <a:gd name="T44" fmla="*/ 23 w 3582"/>
                <a:gd name="T45" fmla="*/ 144 h 838"/>
                <a:gd name="T46" fmla="*/ 11 w 3582"/>
                <a:gd name="T47" fmla="*/ 128 h 838"/>
                <a:gd name="T48" fmla="*/ 3 w 3582"/>
                <a:gd name="T49" fmla="*/ 111 h 838"/>
                <a:gd name="T50" fmla="*/ 0 w 3582"/>
                <a:gd name="T51" fmla="*/ 92 h 838"/>
                <a:gd name="T52" fmla="*/ 1 w 3582"/>
                <a:gd name="T53" fmla="*/ 73 h 838"/>
                <a:gd name="T54" fmla="*/ 8 w 3582"/>
                <a:gd name="T55" fmla="*/ 54 h 838"/>
                <a:gd name="T56" fmla="*/ 19 w 3582"/>
                <a:gd name="T57" fmla="*/ 36 h 838"/>
                <a:gd name="T58" fmla="*/ 33 w 3582"/>
                <a:gd name="T59" fmla="*/ 22 h 838"/>
                <a:gd name="T60" fmla="*/ 51 w 3582"/>
                <a:gd name="T61" fmla="*/ 12 h 838"/>
                <a:gd name="T62" fmla="*/ 70 w 3582"/>
                <a:gd name="T63" fmla="*/ 4 h 838"/>
                <a:gd name="T64" fmla="*/ 91 w 3582"/>
                <a:gd name="T6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8">
                  <a:moveTo>
                    <a:pt x="91" y="0"/>
                  </a:moveTo>
                  <a:lnTo>
                    <a:pt x="112" y="2"/>
                  </a:lnTo>
                  <a:lnTo>
                    <a:pt x="133" y="8"/>
                  </a:lnTo>
                  <a:lnTo>
                    <a:pt x="1791" y="650"/>
                  </a:lnTo>
                  <a:lnTo>
                    <a:pt x="3449" y="8"/>
                  </a:lnTo>
                  <a:lnTo>
                    <a:pt x="3470" y="2"/>
                  </a:lnTo>
                  <a:lnTo>
                    <a:pt x="3491" y="1"/>
                  </a:lnTo>
                  <a:lnTo>
                    <a:pt x="3512" y="5"/>
                  </a:lnTo>
                  <a:lnTo>
                    <a:pt x="3532" y="12"/>
                  </a:lnTo>
                  <a:lnTo>
                    <a:pt x="3549" y="22"/>
                  </a:lnTo>
                  <a:lnTo>
                    <a:pt x="3564" y="36"/>
                  </a:lnTo>
                  <a:lnTo>
                    <a:pt x="3575" y="54"/>
                  </a:lnTo>
                  <a:lnTo>
                    <a:pt x="3581" y="73"/>
                  </a:lnTo>
                  <a:lnTo>
                    <a:pt x="3582" y="92"/>
                  </a:lnTo>
                  <a:lnTo>
                    <a:pt x="3579" y="111"/>
                  </a:lnTo>
                  <a:lnTo>
                    <a:pt x="3571" y="128"/>
                  </a:lnTo>
                  <a:lnTo>
                    <a:pt x="3559" y="144"/>
                  </a:lnTo>
                  <a:lnTo>
                    <a:pt x="3544" y="157"/>
                  </a:lnTo>
                  <a:lnTo>
                    <a:pt x="3525" y="167"/>
                  </a:lnTo>
                  <a:lnTo>
                    <a:pt x="1791" y="838"/>
                  </a:lnTo>
                  <a:lnTo>
                    <a:pt x="58" y="167"/>
                  </a:lnTo>
                  <a:lnTo>
                    <a:pt x="39" y="157"/>
                  </a:lnTo>
                  <a:lnTo>
                    <a:pt x="23" y="144"/>
                  </a:lnTo>
                  <a:lnTo>
                    <a:pt x="11" y="128"/>
                  </a:lnTo>
                  <a:lnTo>
                    <a:pt x="3" y="111"/>
                  </a:lnTo>
                  <a:lnTo>
                    <a:pt x="0" y="92"/>
                  </a:lnTo>
                  <a:lnTo>
                    <a:pt x="1" y="73"/>
                  </a:lnTo>
                  <a:lnTo>
                    <a:pt x="8" y="54"/>
                  </a:lnTo>
                  <a:lnTo>
                    <a:pt x="19" y="36"/>
                  </a:lnTo>
                  <a:lnTo>
                    <a:pt x="33" y="22"/>
                  </a:lnTo>
                  <a:lnTo>
                    <a:pt x="51" y="12"/>
                  </a:lnTo>
                  <a:lnTo>
                    <a:pt x="70" y="4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5220854" y="2363067"/>
            <a:ext cx="1750290" cy="0"/>
          </a:xfrm>
          <a:prstGeom prst="line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5047672" y="4528875"/>
            <a:ext cx="2096655" cy="3048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388114" y="450739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汇报人：钱晓楠</a:t>
            </a:r>
            <a:endParaRPr lang="zh-CN" altLang="en-US" sz="16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55215" y="3718560"/>
            <a:ext cx="767016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我的汇报结束，谢谢大家！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636" y="625764"/>
            <a:ext cx="11360728" cy="5775036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921611" y="-1"/>
            <a:ext cx="1971393" cy="1826292"/>
          </a:xfrm>
          <a:custGeom>
            <a:avLst/>
            <a:gdLst>
              <a:gd name="connsiteX0" fmla="*/ 0 w 1971393"/>
              <a:gd name="connsiteY0" fmla="*/ 0 h 1826292"/>
              <a:gd name="connsiteX1" fmla="*/ 85151 w 1971393"/>
              <a:gd name="connsiteY1" fmla="*/ 0 h 1826292"/>
              <a:gd name="connsiteX2" fmla="*/ 1886243 w 1971393"/>
              <a:gd name="connsiteY2" fmla="*/ 0 h 1826292"/>
              <a:gd name="connsiteX3" fmla="*/ 1971393 w 1971393"/>
              <a:gd name="connsiteY3" fmla="*/ 0 h 1826292"/>
              <a:gd name="connsiteX4" fmla="*/ 1971392 w 1971393"/>
              <a:gd name="connsiteY4" fmla="*/ 879146 h 1826292"/>
              <a:gd name="connsiteX5" fmla="*/ 985695 w 1971393"/>
              <a:gd name="connsiteY5" fmla="*/ 1826292 h 1826292"/>
              <a:gd name="connsiteX6" fmla="*/ 985697 w 1971393"/>
              <a:gd name="connsiteY6" fmla="*/ 1826291 h 1826292"/>
              <a:gd name="connsiteX7" fmla="*/ 0 w 1971393"/>
              <a:gd name="connsiteY7" fmla="*/ 879145 h 182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1393" h="1826292">
                <a:moveTo>
                  <a:pt x="0" y="0"/>
                </a:moveTo>
                <a:lnTo>
                  <a:pt x="85151" y="0"/>
                </a:lnTo>
                <a:lnTo>
                  <a:pt x="1886243" y="0"/>
                </a:lnTo>
                <a:lnTo>
                  <a:pt x="1971393" y="0"/>
                </a:lnTo>
                <a:lnTo>
                  <a:pt x="1971392" y="879146"/>
                </a:lnTo>
                <a:cubicBezTo>
                  <a:pt x="1971392" y="1402240"/>
                  <a:pt x="1530081" y="1826292"/>
                  <a:pt x="985695" y="1826292"/>
                </a:cubicBezTo>
                <a:lnTo>
                  <a:pt x="985697" y="1826291"/>
                </a:lnTo>
                <a:cubicBezTo>
                  <a:pt x="441311" y="1826291"/>
                  <a:pt x="0" y="1402239"/>
                  <a:pt x="0" y="8791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224655" y="1357745"/>
            <a:ext cx="683489" cy="6834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199418" y="1357745"/>
            <a:ext cx="683489" cy="6834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174182" y="1357746"/>
            <a:ext cx="683489" cy="6834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6"/>
          <p:cNvSpPr/>
          <p:nvPr/>
        </p:nvSpPr>
        <p:spPr bwMode="auto">
          <a:xfrm>
            <a:off x="8354679" y="1536759"/>
            <a:ext cx="322494" cy="325460"/>
          </a:xfrm>
          <a:custGeom>
            <a:avLst/>
            <a:gdLst>
              <a:gd name="connsiteX0" fmla="*/ 504493 w 684103"/>
              <a:gd name="connsiteY0" fmla="*/ 532735 h 672963"/>
              <a:gd name="connsiteX1" fmla="*/ 520261 w 684103"/>
              <a:gd name="connsiteY1" fmla="*/ 537491 h 672963"/>
              <a:gd name="connsiteX2" fmla="*/ 535700 w 684103"/>
              <a:gd name="connsiteY2" fmla="*/ 542904 h 672963"/>
              <a:gd name="connsiteX3" fmla="*/ 550483 w 684103"/>
              <a:gd name="connsiteY3" fmla="*/ 548808 h 672963"/>
              <a:gd name="connsiteX4" fmla="*/ 564608 w 684103"/>
              <a:gd name="connsiteY4" fmla="*/ 555368 h 672963"/>
              <a:gd name="connsiteX5" fmla="*/ 578241 w 684103"/>
              <a:gd name="connsiteY5" fmla="*/ 561929 h 672963"/>
              <a:gd name="connsiteX6" fmla="*/ 585304 w 684103"/>
              <a:gd name="connsiteY6" fmla="*/ 566029 h 672963"/>
              <a:gd name="connsiteX7" fmla="*/ 592366 w 684103"/>
              <a:gd name="connsiteY7" fmla="*/ 569965 h 672963"/>
              <a:gd name="connsiteX8" fmla="*/ 578734 w 684103"/>
              <a:gd name="connsiteY8" fmla="*/ 583906 h 672963"/>
              <a:gd name="connsiteX9" fmla="*/ 564115 w 684103"/>
              <a:gd name="connsiteY9" fmla="*/ 597027 h 672963"/>
              <a:gd name="connsiteX10" fmla="*/ 549004 w 684103"/>
              <a:gd name="connsiteY10" fmla="*/ 609327 h 672963"/>
              <a:gd name="connsiteX11" fmla="*/ 532908 w 684103"/>
              <a:gd name="connsiteY11" fmla="*/ 620644 h 672963"/>
              <a:gd name="connsiteX12" fmla="*/ 516319 w 684103"/>
              <a:gd name="connsiteY12" fmla="*/ 630977 h 672963"/>
              <a:gd name="connsiteX13" fmla="*/ 499073 w 684103"/>
              <a:gd name="connsiteY13" fmla="*/ 640653 h 672963"/>
              <a:gd name="connsiteX14" fmla="*/ 481334 w 684103"/>
              <a:gd name="connsiteY14" fmla="*/ 649018 h 672963"/>
              <a:gd name="connsiteX15" fmla="*/ 462938 w 684103"/>
              <a:gd name="connsiteY15" fmla="*/ 656726 h 672963"/>
              <a:gd name="connsiteX16" fmla="*/ 444214 w 684103"/>
              <a:gd name="connsiteY16" fmla="*/ 663123 h 672963"/>
              <a:gd name="connsiteX17" fmla="*/ 424832 w 684103"/>
              <a:gd name="connsiteY17" fmla="*/ 668535 h 672963"/>
              <a:gd name="connsiteX18" fmla="*/ 404958 w 684103"/>
              <a:gd name="connsiteY18" fmla="*/ 672963 h 672963"/>
              <a:gd name="connsiteX19" fmla="*/ 412842 w 684103"/>
              <a:gd name="connsiteY19" fmla="*/ 667715 h 672963"/>
              <a:gd name="connsiteX20" fmla="*/ 420562 w 684103"/>
              <a:gd name="connsiteY20" fmla="*/ 661975 h 672963"/>
              <a:gd name="connsiteX21" fmla="*/ 430252 w 684103"/>
              <a:gd name="connsiteY21" fmla="*/ 653610 h 672963"/>
              <a:gd name="connsiteX22" fmla="*/ 439615 w 684103"/>
              <a:gd name="connsiteY22" fmla="*/ 644261 h 672963"/>
              <a:gd name="connsiteX23" fmla="*/ 448813 w 684103"/>
              <a:gd name="connsiteY23" fmla="*/ 634093 h 672963"/>
              <a:gd name="connsiteX24" fmla="*/ 457518 w 684103"/>
              <a:gd name="connsiteY24" fmla="*/ 623104 h 672963"/>
              <a:gd name="connsiteX25" fmla="*/ 465730 w 684103"/>
              <a:gd name="connsiteY25" fmla="*/ 611132 h 672963"/>
              <a:gd name="connsiteX26" fmla="*/ 473943 w 684103"/>
              <a:gd name="connsiteY26" fmla="*/ 598175 h 672963"/>
              <a:gd name="connsiteX27" fmla="*/ 481662 w 684103"/>
              <a:gd name="connsiteY27" fmla="*/ 584562 h 672963"/>
              <a:gd name="connsiteX28" fmla="*/ 489875 w 684103"/>
              <a:gd name="connsiteY28" fmla="*/ 567997 h 672963"/>
              <a:gd name="connsiteX29" fmla="*/ 497430 w 684103"/>
              <a:gd name="connsiteY29" fmla="*/ 550776 h 672963"/>
              <a:gd name="connsiteX30" fmla="*/ 179775 w 684103"/>
              <a:gd name="connsiteY30" fmla="*/ 532735 h 672963"/>
              <a:gd name="connsiteX31" fmla="*/ 186674 w 684103"/>
              <a:gd name="connsiteY31" fmla="*/ 550776 h 672963"/>
              <a:gd name="connsiteX32" fmla="*/ 194065 w 684103"/>
              <a:gd name="connsiteY32" fmla="*/ 567997 h 672963"/>
              <a:gd name="connsiteX33" fmla="*/ 202442 w 684103"/>
              <a:gd name="connsiteY33" fmla="*/ 584562 h 672963"/>
              <a:gd name="connsiteX34" fmla="*/ 210161 w 684103"/>
              <a:gd name="connsiteY34" fmla="*/ 598175 h 672963"/>
              <a:gd name="connsiteX35" fmla="*/ 218210 w 684103"/>
              <a:gd name="connsiteY35" fmla="*/ 611132 h 672963"/>
              <a:gd name="connsiteX36" fmla="*/ 226586 w 684103"/>
              <a:gd name="connsiteY36" fmla="*/ 623104 h 672963"/>
              <a:gd name="connsiteX37" fmla="*/ 235291 w 684103"/>
              <a:gd name="connsiteY37" fmla="*/ 634093 h 672963"/>
              <a:gd name="connsiteX38" fmla="*/ 244489 w 684103"/>
              <a:gd name="connsiteY38" fmla="*/ 644261 h 672963"/>
              <a:gd name="connsiteX39" fmla="*/ 253852 w 684103"/>
              <a:gd name="connsiteY39" fmla="*/ 653610 h 672963"/>
              <a:gd name="connsiteX40" fmla="*/ 263542 w 684103"/>
              <a:gd name="connsiteY40" fmla="*/ 661975 h 672963"/>
              <a:gd name="connsiteX41" fmla="*/ 271262 w 684103"/>
              <a:gd name="connsiteY41" fmla="*/ 667715 h 672963"/>
              <a:gd name="connsiteX42" fmla="*/ 279146 w 684103"/>
              <a:gd name="connsiteY42" fmla="*/ 672963 h 672963"/>
              <a:gd name="connsiteX43" fmla="*/ 259272 w 684103"/>
              <a:gd name="connsiteY43" fmla="*/ 668535 h 672963"/>
              <a:gd name="connsiteX44" fmla="*/ 239890 w 684103"/>
              <a:gd name="connsiteY44" fmla="*/ 663123 h 672963"/>
              <a:gd name="connsiteX45" fmla="*/ 221166 w 684103"/>
              <a:gd name="connsiteY45" fmla="*/ 656726 h 672963"/>
              <a:gd name="connsiteX46" fmla="*/ 202606 w 684103"/>
              <a:gd name="connsiteY46" fmla="*/ 649018 h 672963"/>
              <a:gd name="connsiteX47" fmla="*/ 185031 w 684103"/>
              <a:gd name="connsiteY47" fmla="*/ 640653 h 672963"/>
              <a:gd name="connsiteX48" fmla="*/ 167785 w 684103"/>
              <a:gd name="connsiteY48" fmla="*/ 630977 h 672963"/>
              <a:gd name="connsiteX49" fmla="*/ 151196 w 684103"/>
              <a:gd name="connsiteY49" fmla="*/ 620644 h 672963"/>
              <a:gd name="connsiteX50" fmla="*/ 135100 w 684103"/>
              <a:gd name="connsiteY50" fmla="*/ 609327 h 672963"/>
              <a:gd name="connsiteX51" fmla="*/ 119989 w 684103"/>
              <a:gd name="connsiteY51" fmla="*/ 597027 h 672963"/>
              <a:gd name="connsiteX52" fmla="*/ 105371 w 684103"/>
              <a:gd name="connsiteY52" fmla="*/ 583906 h 672963"/>
              <a:gd name="connsiteX53" fmla="*/ 91738 w 684103"/>
              <a:gd name="connsiteY53" fmla="*/ 569965 h 672963"/>
              <a:gd name="connsiteX54" fmla="*/ 98801 w 684103"/>
              <a:gd name="connsiteY54" fmla="*/ 566029 h 672963"/>
              <a:gd name="connsiteX55" fmla="*/ 106028 w 684103"/>
              <a:gd name="connsiteY55" fmla="*/ 561929 h 672963"/>
              <a:gd name="connsiteX56" fmla="*/ 123109 w 684103"/>
              <a:gd name="connsiteY56" fmla="*/ 553564 h 672963"/>
              <a:gd name="connsiteX57" fmla="*/ 141177 w 684103"/>
              <a:gd name="connsiteY57" fmla="*/ 546020 h 672963"/>
              <a:gd name="connsiteX58" fmla="*/ 160065 w 684103"/>
              <a:gd name="connsiteY58" fmla="*/ 538967 h 672963"/>
              <a:gd name="connsiteX59" fmla="*/ 355157 w 684103"/>
              <a:gd name="connsiteY59" fmla="*/ 510456 h 672963"/>
              <a:gd name="connsiteX60" fmla="*/ 376887 w 684103"/>
              <a:gd name="connsiteY60" fmla="*/ 511275 h 672963"/>
              <a:gd name="connsiteX61" fmla="*/ 397964 w 684103"/>
              <a:gd name="connsiteY61" fmla="*/ 512749 h 672963"/>
              <a:gd name="connsiteX62" fmla="*/ 418877 w 684103"/>
              <a:gd name="connsiteY62" fmla="*/ 515043 h 672963"/>
              <a:gd name="connsiteX63" fmla="*/ 439627 w 684103"/>
              <a:gd name="connsiteY63" fmla="*/ 517992 h 672963"/>
              <a:gd name="connsiteX64" fmla="*/ 459724 w 684103"/>
              <a:gd name="connsiteY64" fmla="*/ 521432 h 672963"/>
              <a:gd name="connsiteX65" fmla="*/ 479003 w 684103"/>
              <a:gd name="connsiteY65" fmla="*/ 525855 h 672963"/>
              <a:gd name="connsiteX66" fmla="*/ 472958 w 684103"/>
              <a:gd name="connsiteY66" fmla="*/ 542073 h 672963"/>
              <a:gd name="connsiteX67" fmla="*/ 466096 w 684103"/>
              <a:gd name="connsiteY67" fmla="*/ 557472 h 672963"/>
              <a:gd name="connsiteX68" fmla="*/ 458580 w 684103"/>
              <a:gd name="connsiteY68" fmla="*/ 572216 h 672963"/>
              <a:gd name="connsiteX69" fmla="*/ 450574 w 684103"/>
              <a:gd name="connsiteY69" fmla="*/ 586795 h 672963"/>
              <a:gd name="connsiteX70" fmla="*/ 442078 w 684103"/>
              <a:gd name="connsiteY70" fmla="*/ 600065 h 672963"/>
              <a:gd name="connsiteX71" fmla="*/ 433255 w 684103"/>
              <a:gd name="connsiteY71" fmla="*/ 612023 h 672963"/>
              <a:gd name="connsiteX72" fmla="*/ 424106 w 684103"/>
              <a:gd name="connsiteY72" fmla="*/ 622999 h 672963"/>
              <a:gd name="connsiteX73" fmla="*/ 414629 w 684103"/>
              <a:gd name="connsiteY73" fmla="*/ 632992 h 672963"/>
              <a:gd name="connsiteX74" fmla="*/ 404663 w 684103"/>
              <a:gd name="connsiteY74" fmla="*/ 641511 h 672963"/>
              <a:gd name="connsiteX75" fmla="*/ 394859 w 684103"/>
              <a:gd name="connsiteY75" fmla="*/ 648555 h 672963"/>
              <a:gd name="connsiteX76" fmla="*/ 385220 w 684103"/>
              <a:gd name="connsiteY76" fmla="*/ 654288 h 672963"/>
              <a:gd name="connsiteX77" fmla="*/ 375253 w 684103"/>
              <a:gd name="connsiteY77" fmla="*/ 659039 h 672963"/>
              <a:gd name="connsiteX78" fmla="*/ 365287 w 684103"/>
              <a:gd name="connsiteY78" fmla="*/ 662479 h 672963"/>
              <a:gd name="connsiteX79" fmla="*/ 355157 w 684103"/>
              <a:gd name="connsiteY79" fmla="*/ 664445 h 672963"/>
              <a:gd name="connsiteX80" fmla="*/ 328946 w 684103"/>
              <a:gd name="connsiteY80" fmla="*/ 510456 h 672963"/>
              <a:gd name="connsiteX81" fmla="*/ 328946 w 684103"/>
              <a:gd name="connsiteY81" fmla="*/ 664445 h 672963"/>
              <a:gd name="connsiteX82" fmla="*/ 318816 w 684103"/>
              <a:gd name="connsiteY82" fmla="*/ 662479 h 672963"/>
              <a:gd name="connsiteX83" fmla="*/ 309013 w 684103"/>
              <a:gd name="connsiteY83" fmla="*/ 659039 h 672963"/>
              <a:gd name="connsiteX84" fmla="*/ 299046 w 684103"/>
              <a:gd name="connsiteY84" fmla="*/ 654288 h 672963"/>
              <a:gd name="connsiteX85" fmla="*/ 289243 w 684103"/>
              <a:gd name="connsiteY85" fmla="*/ 648555 h 672963"/>
              <a:gd name="connsiteX86" fmla="*/ 279604 w 684103"/>
              <a:gd name="connsiteY86" fmla="*/ 641511 h 672963"/>
              <a:gd name="connsiteX87" fmla="*/ 269800 w 684103"/>
              <a:gd name="connsiteY87" fmla="*/ 632992 h 672963"/>
              <a:gd name="connsiteX88" fmla="*/ 260161 w 684103"/>
              <a:gd name="connsiteY88" fmla="*/ 622999 h 672963"/>
              <a:gd name="connsiteX89" fmla="*/ 251011 w 684103"/>
              <a:gd name="connsiteY89" fmla="*/ 612023 h 672963"/>
              <a:gd name="connsiteX90" fmla="*/ 242188 w 684103"/>
              <a:gd name="connsiteY90" fmla="*/ 600065 h 672963"/>
              <a:gd name="connsiteX91" fmla="*/ 233692 w 684103"/>
              <a:gd name="connsiteY91" fmla="*/ 586795 h 672963"/>
              <a:gd name="connsiteX92" fmla="*/ 225686 w 684103"/>
              <a:gd name="connsiteY92" fmla="*/ 572216 h 672963"/>
              <a:gd name="connsiteX93" fmla="*/ 218171 w 684103"/>
              <a:gd name="connsiteY93" fmla="*/ 557472 h 672963"/>
              <a:gd name="connsiteX94" fmla="*/ 211309 w 684103"/>
              <a:gd name="connsiteY94" fmla="*/ 542073 h 672963"/>
              <a:gd name="connsiteX95" fmla="*/ 205100 w 684103"/>
              <a:gd name="connsiteY95" fmla="*/ 525855 h 672963"/>
              <a:gd name="connsiteX96" fmla="*/ 224706 w 684103"/>
              <a:gd name="connsiteY96" fmla="*/ 521432 h 672963"/>
              <a:gd name="connsiteX97" fmla="*/ 244802 w 684103"/>
              <a:gd name="connsiteY97" fmla="*/ 517992 h 672963"/>
              <a:gd name="connsiteX98" fmla="*/ 265389 w 684103"/>
              <a:gd name="connsiteY98" fmla="*/ 515043 h 672963"/>
              <a:gd name="connsiteX99" fmla="*/ 286139 w 684103"/>
              <a:gd name="connsiteY99" fmla="*/ 512749 h 672963"/>
              <a:gd name="connsiteX100" fmla="*/ 307542 w 684103"/>
              <a:gd name="connsiteY100" fmla="*/ 511275 h 672963"/>
              <a:gd name="connsiteX101" fmla="*/ 536034 w 684103"/>
              <a:gd name="connsiteY101" fmla="*/ 349259 h 672963"/>
              <a:gd name="connsiteX102" fmla="*/ 684103 w 684103"/>
              <a:gd name="connsiteY102" fmla="*/ 349259 h 672963"/>
              <a:gd name="connsiteX103" fmla="*/ 682627 w 684103"/>
              <a:gd name="connsiteY103" fmla="*/ 369719 h 672963"/>
              <a:gd name="connsiteX104" fmla="*/ 680168 w 684103"/>
              <a:gd name="connsiteY104" fmla="*/ 389853 h 672963"/>
              <a:gd name="connsiteX105" fmla="*/ 676396 w 684103"/>
              <a:gd name="connsiteY105" fmla="*/ 409495 h 672963"/>
              <a:gd name="connsiteX106" fmla="*/ 671641 w 684103"/>
              <a:gd name="connsiteY106" fmla="*/ 428973 h 672963"/>
              <a:gd name="connsiteX107" fmla="*/ 665574 w 684103"/>
              <a:gd name="connsiteY107" fmla="*/ 447797 h 672963"/>
              <a:gd name="connsiteX108" fmla="*/ 658687 w 684103"/>
              <a:gd name="connsiteY108" fmla="*/ 466293 h 672963"/>
              <a:gd name="connsiteX109" fmla="*/ 650653 w 684103"/>
              <a:gd name="connsiteY109" fmla="*/ 484135 h 672963"/>
              <a:gd name="connsiteX110" fmla="*/ 641798 w 684103"/>
              <a:gd name="connsiteY110" fmla="*/ 501485 h 672963"/>
              <a:gd name="connsiteX111" fmla="*/ 631795 w 684103"/>
              <a:gd name="connsiteY111" fmla="*/ 518017 h 672963"/>
              <a:gd name="connsiteX112" fmla="*/ 620973 w 684103"/>
              <a:gd name="connsiteY112" fmla="*/ 534222 h 672963"/>
              <a:gd name="connsiteX113" fmla="*/ 609331 w 684103"/>
              <a:gd name="connsiteY113" fmla="*/ 549772 h 672963"/>
              <a:gd name="connsiteX114" fmla="*/ 599821 w 684103"/>
              <a:gd name="connsiteY114" fmla="*/ 544207 h 672963"/>
              <a:gd name="connsiteX115" fmla="*/ 589982 w 684103"/>
              <a:gd name="connsiteY115" fmla="*/ 538642 h 672963"/>
              <a:gd name="connsiteX116" fmla="*/ 575716 w 684103"/>
              <a:gd name="connsiteY116" fmla="*/ 531603 h 672963"/>
              <a:gd name="connsiteX117" fmla="*/ 560631 w 684103"/>
              <a:gd name="connsiteY117" fmla="*/ 524728 h 672963"/>
              <a:gd name="connsiteX118" fmla="*/ 545053 w 684103"/>
              <a:gd name="connsiteY118" fmla="*/ 518508 h 672963"/>
              <a:gd name="connsiteX119" fmla="*/ 528984 w 684103"/>
              <a:gd name="connsiteY119" fmla="*/ 512943 h 672963"/>
              <a:gd name="connsiteX120" fmla="*/ 512422 w 684103"/>
              <a:gd name="connsiteY120" fmla="*/ 507541 h 672963"/>
              <a:gd name="connsiteX121" fmla="*/ 518325 w 684103"/>
              <a:gd name="connsiteY121" fmla="*/ 486590 h 672963"/>
              <a:gd name="connsiteX122" fmla="*/ 523244 w 684103"/>
              <a:gd name="connsiteY122" fmla="*/ 464984 h 672963"/>
              <a:gd name="connsiteX123" fmla="*/ 527344 w 684103"/>
              <a:gd name="connsiteY123" fmla="*/ 442722 h 672963"/>
              <a:gd name="connsiteX124" fmla="*/ 530787 w 684103"/>
              <a:gd name="connsiteY124" fmla="*/ 420134 h 672963"/>
              <a:gd name="connsiteX125" fmla="*/ 533411 w 684103"/>
              <a:gd name="connsiteY125" fmla="*/ 396891 h 672963"/>
              <a:gd name="connsiteX126" fmla="*/ 535051 w 684103"/>
              <a:gd name="connsiteY126" fmla="*/ 373320 h 672963"/>
              <a:gd name="connsiteX127" fmla="*/ 355157 w 684103"/>
              <a:gd name="connsiteY127" fmla="*/ 349259 h 672963"/>
              <a:gd name="connsiteX128" fmla="*/ 509801 w 684103"/>
              <a:gd name="connsiteY128" fmla="*/ 349259 h 672963"/>
              <a:gd name="connsiteX129" fmla="*/ 508985 w 684103"/>
              <a:gd name="connsiteY129" fmla="*/ 372407 h 672963"/>
              <a:gd name="connsiteX130" fmla="*/ 507352 w 684103"/>
              <a:gd name="connsiteY130" fmla="*/ 395063 h 672963"/>
              <a:gd name="connsiteX131" fmla="*/ 504902 w 684103"/>
              <a:gd name="connsiteY131" fmla="*/ 417390 h 672963"/>
              <a:gd name="connsiteX132" fmla="*/ 501473 w 684103"/>
              <a:gd name="connsiteY132" fmla="*/ 439225 h 672963"/>
              <a:gd name="connsiteX133" fmla="*/ 497554 w 684103"/>
              <a:gd name="connsiteY133" fmla="*/ 460403 h 672963"/>
              <a:gd name="connsiteX134" fmla="*/ 492818 w 684103"/>
              <a:gd name="connsiteY134" fmla="*/ 481253 h 672963"/>
              <a:gd name="connsiteX135" fmla="*/ 487266 w 684103"/>
              <a:gd name="connsiteY135" fmla="*/ 501282 h 672963"/>
              <a:gd name="connsiteX136" fmla="*/ 466364 w 684103"/>
              <a:gd name="connsiteY136" fmla="*/ 496521 h 672963"/>
              <a:gd name="connsiteX137" fmla="*/ 444971 w 684103"/>
              <a:gd name="connsiteY137" fmla="*/ 492581 h 672963"/>
              <a:gd name="connsiteX138" fmla="*/ 423253 w 684103"/>
              <a:gd name="connsiteY138" fmla="*/ 489462 h 672963"/>
              <a:gd name="connsiteX139" fmla="*/ 400881 w 684103"/>
              <a:gd name="connsiteY139" fmla="*/ 487163 h 672963"/>
              <a:gd name="connsiteX140" fmla="*/ 378182 w 684103"/>
              <a:gd name="connsiteY140" fmla="*/ 485521 h 672963"/>
              <a:gd name="connsiteX141" fmla="*/ 355157 w 684103"/>
              <a:gd name="connsiteY141" fmla="*/ 484701 h 672963"/>
              <a:gd name="connsiteX142" fmla="*/ 173647 w 684103"/>
              <a:gd name="connsiteY142" fmla="*/ 349259 h 672963"/>
              <a:gd name="connsiteX143" fmla="*/ 328946 w 684103"/>
              <a:gd name="connsiteY143" fmla="*/ 349259 h 672963"/>
              <a:gd name="connsiteX144" fmla="*/ 328946 w 684103"/>
              <a:gd name="connsiteY144" fmla="*/ 484701 h 672963"/>
              <a:gd name="connsiteX145" fmla="*/ 305963 w 684103"/>
              <a:gd name="connsiteY145" fmla="*/ 485521 h 672963"/>
              <a:gd name="connsiteX146" fmla="*/ 283144 w 684103"/>
              <a:gd name="connsiteY146" fmla="*/ 487163 h 672963"/>
              <a:gd name="connsiteX147" fmla="*/ 260654 w 684103"/>
              <a:gd name="connsiteY147" fmla="*/ 489462 h 672963"/>
              <a:gd name="connsiteX148" fmla="*/ 238820 w 684103"/>
              <a:gd name="connsiteY148" fmla="*/ 492745 h 672963"/>
              <a:gd name="connsiteX149" fmla="*/ 217150 w 684103"/>
              <a:gd name="connsiteY149" fmla="*/ 496521 h 672963"/>
              <a:gd name="connsiteX150" fmla="*/ 196301 w 684103"/>
              <a:gd name="connsiteY150" fmla="*/ 501282 h 672963"/>
              <a:gd name="connsiteX151" fmla="*/ 190884 w 684103"/>
              <a:gd name="connsiteY151" fmla="*/ 481253 h 672963"/>
              <a:gd name="connsiteX152" fmla="*/ 185795 w 684103"/>
              <a:gd name="connsiteY152" fmla="*/ 460403 h 672963"/>
              <a:gd name="connsiteX153" fmla="*/ 181855 w 684103"/>
              <a:gd name="connsiteY153" fmla="*/ 439225 h 672963"/>
              <a:gd name="connsiteX154" fmla="*/ 178572 w 684103"/>
              <a:gd name="connsiteY154" fmla="*/ 417390 h 672963"/>
              <a:gd name="connsiteX155" fmla="*/ 176109 w 684103"/>
              <a:gd name="connsiteY155" fmla="*/ 395063 h 672963"/>
              <a:gd name="connsiteX156" fmla="*/ 174468 w 684103"/>
              <a:gd name="connsiteY156" fmla="*/ 372407 h 672963"/>
              <a:gd name="connsiteX157" fmla="*/ 0 w 684103"/>
              <a:gd name="connsiteY157" fmla="*/ 349259 h 672963"/>
              <a:gd name="connsiteX158" fmla="*/ 147905 w 684103"/>
              <a:gd name="connsiteY158" fmla="*/ 349259 h 672963"/>
              <a:gd name="connsiteX159" fmla="*/ 149052 w 684103"/>
              <a:gd name="connsiteY159" fmla="*/ 373320 h 672963"/>
              <a:gd name="connsiteX160" fmla="*/ 150692 w 684103"/>
              <a:gd name="connsiteY160" fmla="*/ 396891 h 672963"/>
              <a:gd name="connsiteX161" fmla="*/ 153152 w 684103"/>
              <a:gd name="connsiteY161" fmla="*/ 420134 h 672963"/>
              <a:gd name="connsiteX162" fmla="*/ 156595 w 684103"/>
              <a:gd name="connsiteY162" fmla="*/ 442722 h 672963"/>
              <a:gd name="connsiteX163" fmla="*/ 160859 w 684103"/>
              <a:gd name="connsiteY163" fmla="*/ 464984 h 672963"/>
              <a:gd name="connsiteX164" fmla="*/ 165778 w 684103"/>
              <a:gd name="connsiteY164" fmla="*/ 486590 h 672963"/>
              <a:gd name="connsiteX165" fmla="*/ 171681 w 684103"/>
              <a:gd name="connsiteY165" fmla="*/ 507541 h 672963"/>
              <a:gd name="connsiteX166" fmla="*/ 154955 w 684103"/>
              <a:gd name="connsiteY166" fmla="*/ 512943 h 672963"/>
              <a:gd name="connsiteX167" fmla="*/ 138886 w 684103"/>
              <a:gd name="connsiteY167" fmla="*/ 518508 h 672963"/>
              <a:gd name="connsiteX168" fmla="*/ 123308 w 684103"/>
              <a:gd name="connsiteY168" fmla="*/ 524728 h 672963"/>
              <a:gd name="connsiteX169" fmla="*/ 108387 w 684103"/>
              <a:gd name="connsiteY169" fmla="*/ 531603 h 672963"/>
              <a:gd name="connsiteX170" fmla="*/ 93957 w 684103"/>
              <a:gd name="connsiteY170" fmla="*/ 538642 h 672963"/>
              <a:gd name="connsiteX171" fmla="*/ 84119 w 684103"/>
              <a:gd name="connsiteY171" fmla="*/ 544207 h 672963"/>
              <a:gd name="connsiteX172" fmla="*/ 74772 w 684103"/>
              <a:gd name="connsiteY172" fmla="*/ 549772 h 672963"/>
              <a:gd name="connsiteX173" fmla="*/ 63130 w 684103"/>
              <a:gd name="connsiteY173" fmla="*/ 534222 h 672963"/>
              <a:gd name="connsiteX174" fmla="*/ 52308 w 684103"/>
              <a:gd name="connsiteY174" fmla="*/ 518345 h 672963"/>
              <a:gd name="connsiteX175" fmla="*/ 42305 w 684103"/>
              <a:gd name="connsiteY175" fmla="*/ 501485 h 672963"/>
              <a:gd name="connsiteX176" fmla="*/ 33451 w 684103"/>
              <a:gd name="connsiteY176" fmla="*/ 484135 h 672963"/>
              <a:gd name="connsiteX177" fmla="*/ 25252 w 684103"/>
              <a:gd name="connsiteY177" fmla="*/ 466293 h 672963"/>
              <a:gd name="connsiteX178" fmla="*/ 18529 w 684103"/>
              <a:gd name="connsiteY178" fmla="*/ 447797 h 672963"/>
              <a:gd name="connsiteX179" fmla="*/ 12462 w 684103"/>
              <a:gd name="connsiteY179" fmla="*/ 428973 h 672963"/>
              <a:gd name="connsiteX180" fmla="*/ 7707 w 684103"/>
              <a:gd name="connsiteY180" fmla="*/ 409495 h 672963"/>
              <a:gd name="connsiteX181" fmla="*/ 3935 w 684103"/>
              <a:gd name="connsiteY181" fmla="*/ 389853 h 672963"/>
              <a:gd name="connsiteX182" fmla="*/ 1476 w 684103"/>
              <a:gd name="connsiteY182" fmla="*/ 369719 h 672963"/>
              <a:gd name="connsiteX183" fmla="*/ 487266 w 684103"/>
              <a:gd name="connsiteY183" fmla="*/ 171681 h 672963"/>
              <a:gd name="connsiteX184" fmla="*/ 492818 w 684103"/>
              <a:gd name="connsiteY184" fmla="*/ 191546 h 672963"/>
              <a:gd name="connsiteX185" fmla="*/ 497554 w 684103"/>
              <a:gd name="connsiteY185" fmla="*/ 212395 h 672963"/>
              <a:gd name="connsiteX186" fmla="*/ 501473 w 684103"/>
              <a:gd name="connsiteY186" fmla="*/ 233738 h 672963"/>
              <a:gd name="connsiteX187" fmla="*/ 504902 w 684103"/>
              <a:gd name="connsiteY187" fmla="*/ 255573 h 672963"/>
              <a:gd name="connsiteX188" fmla="*/ 507352 w 684103"/>
              <a:gd name="connsiteY188" fmla="*/ 277736 h 672963"/>
              <a:gd name="connsiteX189" fmla="*/ 508985 w 684103"/>
              <a:gd name="connsiteY189" fmla="*/ 300391 h 672963"/>
              <a:gd name="connsiteX190" fmla="*/ 509801 w 684103"/>
              <a:gd name="connsiteY190" fmla="*/ 323704 h 672963"/>
              <a:gd name="connsiteX191" fmla="*/ 355157 w 684103"/>
              <a:gd name="connsiteY191" fmla="*/ 323704 h 672963"/>
              <a:gd name="connsiteX192" fmla="*/ 355157 w 684103"/>
              <a:gd name="connsiteY192" fmla="*/ 188262 h 672963"/>
              <a:gd name="connsiteX193" fmla="*/ 378182 w 684103"/>
              <a:gd name="connsiteY193" fmla="*/ 187441 h 672963"/>
              <a:gd name="connsiteX194" fmla="*/ 400881 w 684103"/>
              <a:gd name="connsiteY194" fmla="*/ 185800 h 672963"/>
              <a:gd name="connsiteX195" fmla="*/ 423253 w 684103"/>
              <a:gd name="connsiteY195" fmla="*/ 183337 h 672963"/>
              <a:gd name="connsiteX196" fmla="*/ 444971 w 684103"/>
              <a:gd name="connsiteY196" fmla="*/ 180218 h 672963"/>
              <a:gd name="connsiteX197" fmla="*/ 466364 w 684103"/>
              <a:gd name="connsiteY197" fmla="*/ 176278 h 672963"/>
              <a:gd name="connsiteX198" fmla="*/ 196301 w 684103"/>
              <a:gd name="connsiteY198" fmla="*/ 171681 h 672963"/>
              <a:gd name="connsiteX199" fmla="*/ 217150 w 684103"/>
              <a:gd name="connsiteY199" fmla="*/ 176278 h 672963"/>
              <a:gd name="connsiteX200" fmla="*/ 238820 w 684103"/>
              <a:gd name="connsiteY200" fmla="*/ 180218 h 672963"/>
              <a:gd name="connsiteX201" fmla="*/ 260654 w 684103"/>
              <a:gd name="connsiteY201" fmla="*/ 183337 h 672963"/>
              <a:gd name="connsiteX202" fmla="*/ 283144 w 684103"/>
              <a:gd name="connsiteY202" fmla="*/ 185800 h 672963"/>
              <a:gd name="connsiteX203" fmla="*/ 305963 w 684103"/>
              <a:gd name="connsiteY203" fmla="*/ 187441 h 672963"/>
              <a:gd name="connsiteX204" fmla="*/ 328946 w 684103"/>
              <a:gd name="connsiteY204" fmla="*/ 188262 h 672963"/>
              <a:gd name="connsiteX205" fmla="*/ 328946 w 684103"/>
              <a:gd name="connsiteY205" fmla="*/ 323704 h 672963"/>
              <a:gd name="connsiteX206" fmla="*/ 173647 w 684103"/>
              <a:gd name="connsiteY206" fmla="*/ 323704 h 672963"/>
              <a:gd name="connsiteX207" fmla="*/ 174468 w 684103"/>
              <a:gd name="connsiteY207" fmla="*/ 300391 h 672963"/>
              <a:gd name="connsiteX208" fmla="*/ 176109 w 684103"/>
              <a:gd name="connsiteY208" fmla="*/ 277736 h 672963"/>
              <a:gd name="connsiteX209" fmla="*/ 178572 w 684103"/>
              <a:gd name="connsiteY209" fmla="*/ 255573 h 672963"/>
              <a:gd name="connsiteX210" fmla="*/ 181855 w 684103"/>
              <a:gd name="connsiteY210" fmla="*/ 233738 h 672963"/>
              <a:gd name="connsiteX211" fmla="*/ 185795 w 684103"/>
              <a:gd name="connsiteY211" fmla="*/ 212395 h 672963"/>
              <a:gd name="connsiteX212" fmla="*/ 190884 w 684103"/>
              <a:gd name="connsiteY212" fmla="*/ 191546 h 672963"/>
              <a:gd name="connsiteX213" fmla="*/ 609331 w 684103"/>
              <a:gd name="connsiteY213" fmla="*/ 123191 h 672963"/>
              <a:gd name="connsiteX214" fmla="*/ 620973 w 684103"/>
              <a:gd name="connsiteY214" fmla="*/ 138577 h 672963"/>
              <a:gd name="connsiteX215" fmla="*/ 631795 w 684103"/>
              <a:gd name="connsiteY215" fmla="*/ 154782 h 672963"/>
              <a:gd name="connsiteX216" fmla="*/ 641798 w 684103"/>
              <a:gd name="connsiteY216" fmla="*/ 171478 h 672963"/>
              <a:gd name="connsiteX217" fmla="*/ 650653 w 684103"/>
              <a:gd name="connsiteY217" fmla="*/ 188665 h 672963"/>
              <a:gd name="connsiteX218" fmla="*/ 658687 w 684103"/>
              <a:gd name="connsiteY218" fmla="*/ 206670 h 672963"/>
              <a:gd name="connsiteX219" fmla="*/ 665574 w 684103"/>
              <a:gd name="connsiteY219" fmla="*/ 225002 h 672963"/>
              <a:gd name="connsiteX220" fmla="*/ 671641 w 684103"/>
              <a:gd name="connsiteY220" fmla="*/ 243990 h 672963"/>
              <a:gd name="connsiteX221" fmla="*/ 676396 w 684103"/>
              <a:gd name="connsiteY221" fmla="*/ 263304 h 672963"/>
              <a:gd name="connsiteX222" fmla="*/ 680168 w 684103"/>
              <a:gd name="connsiteY222" fmla="*/ 282947 h 672963"/>
              <a:gd name="connsiteX223" fmla="*/ 682627 w 684103"/>
              <a:gd name="connsiteY223" fmla="*/ 303243 h 672963"/>
              <a:gd name="connsiteX224" fmla="*/ 684103 w 684103"/>
              <a:gd name="connsiteY224" fmla="*/ 323704 h 672963"/>
              <a:gd name="connsiteX225" fmla="*/ 536034 w 684103"/>
              <a:gd name="connsiteY225" fmla="*/ 323704 h 672963"/>
              <a:gd name="connsiteX226" fmla="*/ 535051 w 684103"/>
              <a:gd name="connsiteY226" fmla="*/ 299642 h 672963"/>
              <a:gd name="connsiteX227" fmla="*/ 533411 w 684103"/>
              <a:gd name="connsiteY227" fmla="*/ 276072 h 672963"/>
              <a:gd name="connsiteX228" fmla="*/ 530787 w 684103"/>
              <a:gd name="connsiteY228" fmla="*/ 252829 h 672963"/>
              <a:gd name="connsiteX229" fmla="*/ 527344 w 684103"/>
              <a:gd name="connsiteY229" fmla="*/ 230077 h 672963"/>
              <a:gd name="connsiteX230" fmla="*/ 523244 w 684103"/>
              <a:gd name="connsiteY230" fmla="*/ 207979 h 672963"/>
              <a:gd name="connsiteX231" fmla="*/ 518325 w 684103"/>
              <a:gd name="connsiteY231" fmla="*/ 186209 h 672963"/>
              <a:gd name="connsiteX232" fmla="*/ 512422 w 684103"/>
              <a:gd name="connsiteY232" fmla="*/ 165258 h 672963"/>
              <a:gd name="connsiteX233" fmla="*/ 528984 w 684103"/>
              <a:gd name="connsiteY233" fmla="*/ 160020 h 672963"/>
              <a:gd name="connsiteX234" fmla="*/ 545053 w 684103"/>
              <a:gd name="connsiteY234" fmla="*/ 154291 h 672963"/>
              <a:gd name="connsiteX235" fmla="*/ 560631 w 684103"/>
              <a:gd name="connsiteY235" fmla="*/ 148071 h 672963"/>
              <a:gd name="connsiteX236" fmla="*/ 575716 w 684103"/>
              <a:gd name="connsiteY236" fmla="*/ 141523 h 672963"/>
              <a:gd name="connsiteX237" fmla="*/ 589982 w 684103"/>
              <a:gd name="connsiteY237" fmla="*/ 134158 h 672963"/>
              <a:gd name="connsiteX238" fmla="*/ 599984 w 684103"/>
              <a:gd name="connsiteY238" fmla="*/ 128756 h 672963"/>
              <a:gd name="connsiteX239" fmla="*/ 74772 w 684103"/>
              <a:gd name="connsiteY239" fmla="*/ 123191 h 672963"/>
              <a:gd name="connsiteX240" fmla="*/ 84283 w 684103"/>
              <a:gd name="connsiteY240" fmla="*/ 128756 h 672963"/>
              <a:gd name="connsiteX241" fmla="*/ 93957 w 684103"/>
              <a:gd name="connsiteY241" fmla="*/ 134158 h 672963"/>
              <a:gd name="connsiteX242" fmla="*/ 108387 w 684103"/>
              <a:gd name="connsiteY242" fmla="*/ 141523 h 672963"/>
              <a:gd name="connsiteX243" fmla="*/ 123472 w 684103"/>
              <a:gd name="connsiteY243" fmla="*/ 148071 h 672963"/>
              <a:gd name="connsiteX244" fmla="*/ 139050 w 684103"/>
              <a:gd name="connsiteY244" fmla="*/ 154291 h 672963"/>
              <a:gd name="connsiteX245" fmla="*/ 154955 w 684103"/>
              <a:gd name="connsiteY245" fmla="*/ 160020 h 672963"/>
              <a:gd name="connsiteX246" fmla="*/ 171681 w 684103"/>
              <a:gd name="connsiteY246" fmla="*/ 165258 h 672963"/>
              <a:gd name="connsiteX247" fmla="*/ 165942 w 684103"/>
              <a:gd name="connsiteY247" fmla="*/ 186209 h 672963"/>
              <a:gd name="connsiteX248" fmla="*/ 160859 w 684103"/>
              <a:gd name="connsiteY248" fmla="*/ 207979 h 672963"/>
              <a:gd name="connsiteX249" fmla="*/ 156595 w 684103"/>
              <a:gd name="connsiteY249" fmla="*/ 230077 h 672963"/>
              <a:gd name="connsiteX250" fmla="*/ 153316 w 684103"/>
              <a:gd name="connsiteY250" fmla="*/ 252829 h 672963"/>
              <a:gd name="connsiteX251" fmla="*/ 150692 w 684103"/>
              <a:gd name="connsiteY251" fmla="*/ 276072 h 672963"/>
              <a:gd name="connsiteX252" fmla="*/ 149052 w 684103"/>
              <a:gd name="connsiteY252" fmla="*/ 299642 h 672963"/>
              <a:gd name="connsiteX253" fmla="*/ 148233 w 684103"/>
              <a:gd name="connsiteY253" fmla="*/ 323704 h 672963"/>
              <a:gd name="connsiteX254" fmla="*/ 0 w 684103"/>
              <a:gd name="connsiteY254" fmla="*/ 323704 h 672963"/>
              <a:gd name="connsiteX255" fmla="*/ 1476 w 684103"/>
              <a:gd name="connsiteY255" fmla="*/ 303243 h 672963"/>
              <a:gd name="connsiteX256" fmla="*/ 3935 w 684103"/>
              <a:gd name="connsiteY256" fmla="*/ 282947 h 672963"/>
              <a:gd name="connsiteX257" fmla="*/ 7707 w 684103"/>
              <a:gd name="connsiteY257" fmla="*/ 263304 h 672963"/>
              <a:gd name="connsiteX258" fmla="*/ 12462 w 684103"/>
              <a:gd name="connsiteY258" fmla="*/ 243990 h 672963"/>
              <a:gd name="connsiteX259" fmla="*/ 18529 w 684103"/>
              <a:gd name="connsiteY259" fmla="*/ 225002 h 672963"/>
              <a:gd name="connsiteX260" fmla="*/ 25252 w 684103"/>
              <a:gd name="connsiteY260" fmla="*/ 206670 h 672963"/>
              <a:gd name="connsiteX261" fmla="*/ 33451 w 684103"/>
              <a:gd name="connsiteY261" fmla="*/ 188665 h 672963"/>
              <a:gd name="connsiteX262" fmla="*/ 42305 w 684103"/>
              <a:gd name="connsiteY262" fmla="*/ 171478 h 672963"/>
              <a:gd name="connsiteX263" fmla="*/ 52308 w 684103"/>
              <a:gd name="connsiteY263" fmla="*/ 154782 h 672963"/>
              <a:gd name="connsiteX264" fmla="*/ 63130 w 684103"/>
              <a:gd name="connsiteY264" fmla="*/ 138577 h 672963"/>
              <a:gd name="connsiteX265" fmla="*/ 355157 w 684103"/>
              <a:gd name="connsiteY265" fmla="*/ 8519 h 672963"/>
              <a:gd name="connsiteX266" fmla="*/ 365287 w 684103"/>
              <a:gd name="connsiteY266" fmla="*/ 10485 h 672963"/>
              <a:gd name="connsiteX267" fmla="*/ 375253 w 684103"/>
              <a:gd name="connsiteY267" fmla="*/ 14089 h 672963"/>
              <a:gd name="connsiteX268" fmla="*/ 385220 w 684103"/>
              <a:gd name="connsiteY268" fmla="*/ 18676 h 672963"/>
              <a:gd name="connsiteX269" fmla="*/ 394859 w 684103"/>
              <a:gd name="connsiteY269" fmla="*/ 24409 h 672963"/>
              <a:gd name="connsiteX270" fmla="*/ 404663 w 684103"/>
              <a:gd name="connsiteY270" fmla="*/ 31453 h 672963"/>
              <a:gd name="connsiteX271" fmla="*/ 414629 w 684103"/>
              <a:gd name="connsiteY271" fmla="*/ 40136 h 672963"/>
              <a:gd name="connsiteX272" fmla="*/ 424106 w 684103"/>
              <a:gd name="connsiteY272" fmla="*/ 49965 h 672963"/>
              <a:gd name="connsiteX273" fmla="*/ 433255 w 684103"/>
              <a:gd name="connsiteY273" fmla="*/ 60941 h 672963"/>
              <a:gd name="connsiteX274" fmla="*/ 442078 w 684103"/>
              <a:gd name="connsiteY274" fmla="*/ 73063 h 672963"/>
              <a:gd name="connsiteX275" fmla="*/ 450574 w 684103"/>
              <a:gd name="connsiteY275" fmla="*/ 86332 h 672963"/>
              <a:gd name="connsiteX276" fmla="*/ 458580 w 684103"/>
              <a:gd name="connsiteY276" fmla="*/ 100748 h 672963"/>
              <a:gd name="connsiteX277" fmla="*/ 466096 w 684103"/>
              <a:gd name="connsiteY277" fmla="*/ 115656 h 672963"/>
              <a:gd name="connsiteX278" fmla="*/ 472958 w 684103"/>
              <a:gd name="connsiteY278" fmla="*/ 130891 h 672963"/>
              <a:gd name="connsiteX279" fmla="*/ 479003 w 684103"/>
              <a:gd name="connsiteY279" fmla="*/ 147109 h 672963"/>
              <a:gd name="connsiteX280" fmla="*/ 459724 w 684103"/>
              <a:gd name="connsiteY280" fmla="*/ 151532 h 672963"/>
              <a:gd name="connsiteX281" fmla="*/ 439627 w 684103"/>
              <a:gd name="connsiteY281" fmla="*/ 154972 h 672963"/>
              <a:gd name="connsiteX282" fmla="*/ 418877 w 684103"/>
              <a:gd name="connsiteY282" fmla="*/ 157921 h 672963"/>
              <a:gd name="connsiteX283" fmla="*/ 397964 w 684103"/>
              <a:gd name="connsiteY283" fmla="*/ 160214 h 672963"/>
              <a:gd name="connsiteX284" fmla="*/ 376887 w 684103"/>
              <a:gd name="connsiteY284" fmla="*/ 161689 h 672963"/>
              <a:gd name="connsiteX285" fmla="*/ 355157 w 684103"/>
              <a:gd name="connsiteY285" fmla="*/ 162508 h 672963"/>
              <a:gd name="connsiteX286" fmla="*/ 328946 w 684103"/>
              <a:gd name="connsiteY286" fmla="*/ 8519 h 672963"/>
              <a:gd name="connsiteX287" fmla="*/ 328946 w 684103"/>
              <a:gd name="connsiteY287" fmla="*/ 162508 h 672963"/>
              <a:gd name="connsiteX288" fmla="*/ 307542 w 684103"/>
              <a:gd name="connsiteY288" fmla="*/ 161689 h 672963"/>
              <a:gd name="connsiteX289" fmla="*/ 286139 w 684103"/>
              <a:gd name="connsiteY289" fmla="*/ 160214 h 672963"/>
              <a:gd name="connsiteX290" fmla="*/ 265389 w 684103"/>
              <a:gd name="connsiteY290" fmla="*/ 157921 h 672963"/>
              <a:gd name="connsiteX291" fmla="*/ 244802 w 684103"/>
              <a:gd name="connsiteY291" fmla="*/ 154972 h 672963"/>
              <a:gd name="connsiteX292" fmla="*/ 224706 w 684103"/>
              <a:gd name="connsiteY292" fmla="*/ 151532 h 672963"/>
              <a:gd name="connsiteX293" fmla="*/ 205100 w 684103"/>
              <a:gd name="connsiteY293" fmla="*/ 147109 h 672963"/>
              <a:gd name="connsiteX294" fmla="*/ 211309 w 684103"/>
              <a:gd name="connsiteY294" fmla="*/ 130891 h 672963"/>
              <a:gd name="connsiteX295" fmla="*/ 218171 w 684103"/>
              <a:gd name="connsiteY295" fmla="*/ 115656 h 672963"/>
              <a:gd name="connsiteX296" fmla="*/ 225686 w 684103"/>
              <a:gd name="connsiteY296" fmla="*/ 100748 h 672963"/>
              <a:gd name="connsiteX297" fmla="*/ 233692 w 684103"/>
              <a:gd name="connsiteY297" fmla="*/ 86332 h 672963"/>
              <a:gd name="connsiteX298" fmla="*/ 242188 w 684103"/>
              <a:gd name="connsiteY298" fmla="*/ 73063 h 672963"/>
              <a:gd name="connsiteX299" fmla="*/ 251011 w 684103"/>
              <a:gd name="connsiteY299" fmla="*/ 60941 h 672963"/>
              <a:gd name="connsiteX300" fmla="*/ 260161 w 684103"/>
              <a:gd name="connsiteY300" fmla="*/ 49965 h 672963"/>
              <a:gd name="connsiteX301" fmla="*/ 269637 w 684103"/>
              <a:gd name="connsiteY301" fmla="*/ 40136 h 672963"/>
              <a:gd name="connsiteX302" fmla="*/ 279604 w 684103"/>
              <a:gd name="connsiteY302" fmla="*/ 31453 h 672963"/>
              <a:gd name="connsiteX303" fmla="*/ 289243 w 684103"/>
              <a:gd name="connsiteY303" fmla="*/ 24409 h 672963"/>
              <a:gd name="connsiteX304" fmla="*/ 299046 w 684103"/>
              <a:gd name="connsiteY304" fmla="*/ 18676 h 672963"/>
              <a:gd name="connsiteX305" fmla="*/ 309013 w 684103"/>
              <a:gd name="connsiteY305" fmla="*/ 14089 h 672963"/>
              <a:gd name="connsiteX306" fmla="*/ 318816 w 684103"/>
              <a:gd name="connsiteY306" fmla="*/ 10485 h 672963"/>
              <a:gd name="connsiteX307" fmla="*/ 404958 w 684103"/>
              <a:gd name="connsiteY307" fmla="*/ 0 h 672963"/>
              <a:gd name="connsiteX308" fmla="*/ 424832 w 684103"/>
              <a:gd name="connsiteY308" fmla="*/ 4259 h 672963"/>
              <a:gd name="connsiteX309" fmla="*/ 444214 w 684103"/>
              <a:gd name="connsiteY309" fmla="*/ 9501 h 672963"/>
              <a:gd name="connsiteX310" fmla="*/ 462938 w 684103"/>
              <a:gd name="connsiteY310" fmla="*/ 16218 h 672963"/>
              <a:gd name="connsiteX311" fmla="*/ 481334 w 684103"/>
              <a:gd name="connsiteY311" fmla="*/ 23753 h 672963"/>
              <a:gd name="connsiteX312" fmla="*/ 499073 w 684103"/>
              <a:gd name="connsiteY312" fmla="*/ 32108 h 672963"/>
              <a:gd name="connsiteX313" fmla="*/ 516319 w 684103"/>
              <a:gd name="connsiteY313" fmla="*/ 41773 h 672963"/>
              <a:gd name="connsiteX314" fmla="*/ 532908 w 684103"/>
              <a:gd name="connsiteY314" fmla="*/ 52258 h 672963"/>
              <a:gd name="connsiteX315" fmla="*/ 549004 w 684103"/>
              <a:gd name="connsiteY315" fmla="*/ 63397 h 672963"/>
              <a:gd name="connsiteX316" fmla="*/ 564115 w 684103"/>
              <a:gd name="connsiteY316" fmla="*/ 75684 h 672963"/>
              <a:gd name="connsiteX317" fmla="*/ 578734 w 684103"/>
              <a:gd name="connsiteY317" fmla="*/ 88789 h 672963"/>
              <a:gd name="connsiteX318" fmla="*/ 592366 w 684103"/>
              <a:gd name="connsiteY318" fmla="*/ 102714 h 672963"/>
              <a:gd name="connsiteX319" fmla="*/ 585304 w 684103"/>
              <a:gd name="connsiteY319" fmla="*/ 106809 h 672963"/>
              <a:gd name="connsiteX320" fmla="*/ 578241 w 684103"/>
              <a:gd name="connsiteY320" fmla="*/ 110741 h 672963"/>
              <a:gd name="connsiteX321" fmla="*/ 560995 w 684103"/>
              <a:gd name="connsiteY321" fmla="*/ 119259 h 672963"/>
              <a:gd name="connsiteX322" fmla="*/ 542927 w 684103"/>
              <a:gd name="connsiteY322" fmla="*/ 126959 h 672963"/>
              <a:gd name="connsiteX323" fmla="*/ 524039 w 684103"/>
              <a:gd name="connsiteY323" fmla="*/ 134003 h 672963"/>
              <a:gd name="connsiteX324" fmla="*/ 504493 w 684103"/>
              <a:gd name="connsiteY324" fmla="*/ 140228 h 672963"/>
              <a:gd name="connsiteX325" fmla="*/ 497430 w 684103"/>
              <a:gd name="connsiteY325" fmla="*/ 122044 h 672963"/>
              <a:gd name="connsiteX326" fmla="*/ 489875 w 684103"/>
              <a:gd name="connsiteY326" fmla="*/ 104679 h 672963"/>
              <a:gd name="connsiteX327" fmla="*/ 481662 w 684103"/>
              <a:gd name="connsiteY327" fmla="*/ 88134 h 672963"/>
              <a:gd name="connsiteX328" fmla="*/ 473943 w 684103"/>
              <a:gd name="connsiteY328" fmla="*/ 74373 h 672963"/>
              <a:gd name="connsiteX329" fmla="*/ 465730 w 684103"/>
              <a:gd name="connsiteY329" fmla="*/ 61595 h 672963"/>
              <a:gd name="connsiteX330" fmla="*/ 457518 w 684103"/>
              <a:gd name="connsiteY330" fmla="*/ 49800 h 672963"/>
              <a:gd name="connsiteX331" fmla="*/ 448813 w 684103"/>
              <a:gd name="connsiteY331" fmla="*/ 38661 h 672963"/>
              <a:gd name="connsiteX332" fmla="*/ 439615 w 684103"/>
              <a:gd name="connsiteY332" fmla="*/ 28504 h 672963"/>
              <a:gd name="connsiteX333" fmla="*/ 430252 w 684103"/>
              <a:gd name="connsiteY333" fmla="*/ 19167 h 672963"/>
              <a:gd name="connsiteX334" fmla="*/ 420562 w 684103"/>
              <a:gd name="connsiteY334" fmla="*/ 10812 h 672963"/>
              <a:gd name="connsiteX335" fmla="*/ 412842 w 684103"/>
              <a:gd name="connsiteY335" fmla="*/ 5078 h 672963"/>
              <a:gd name="connsiteX336" fmla="*/ 279146 w 684103"/>
              <a:gd name="connsiteY336" fmla="*/ 0 h 672963"/>
              <a:gd name="connsiteX337" fmla="*/ 271262 w 684103"/>
              <a:gd name="connsiteY337" fmla="*/ 5078 h 672963"/>
              <a:gd name="connsiteX338" fmla="*/ 263542 w 684103"/>
              <a:gd name="connsiteY338" fmla="*/ 10812 h 672963"/>
              <a:gd name="connsiteX339" fmla="*/ 253852 w 684103"/>
              <a:gd name="connsiteY339" fmla="*/ 19167 h 672963"/>
              <a:gd name="connsiteX340" fmla="*/ 244489 w 684103"/>
              <a:gd name="connsiteY340" fmla="*/ 28504 h 672963"/>
              <a:gd name="connsiteX341" fmla="*/ 235291 w 684103"/>
              <a:gd name="connsiteY341" fmla="*/ 38661 h 672963"/>
              <a:gd name="connsiteX342" fmla="*/ 226586 w 684103"/>
              <a:gd name="connsiteY342" fmla="*/ 49637 h 672963"/>
              <a:gd name="connsiteX343" fmla="*/ 218210 w 684103"/>
              <a:gd name="connsiteY343" fmla="*/ 61595 h 672963"/>
              <a:gd name="connsiteX344" fmla="*/ 210161 w 684103"/>
              <a:gd name="connsiteY344" fmla="*/ 74373 h 672963"/>
              <a:gd name="connsiteX345" fmla="*/ 202442 w 684103"/>
              <a:gd name="connsiteY345" fmla="*/ 88134 h 672963"/>
              <a:gd name="connsiteX346" fmla="*/ 194065 w 684103"/>
              <a:gd name="connsiteY346" fmla="*/ 104679 h 672963"/>
              <a:gd name="connsiteX347" fmla="*/ 186674 w 684103"/>
              <a:gd name="connsiteY347" fmla="*/ 122044 h 672963"/>
              <a:gd name="connsiteX348" fmla="*/ 179775 w 684103"/>
              <a:gd name="connsiteY348" fmla="*/ 140228 h 672963"/>
              <a:gd name="connsiteX349" fmla="*/ 163843 w 684103"/>
              <a:gd name="connsiteY349" fmla="*/ 135150 h 672963"/>
              <a:gd name="connsiteX350" fmla="*/ 148568 w 684103"/>
              <a:gd name="connsiteY350" fmla="*/ 129744 h 672963"/>
              <a:gd name="connsiteX351" fmla="*/ 133621 w 684103"/>
              <a:gd name="connsiteY351" fmla="*/ 124010 h 672963"/>
              <a:gd name="connsiteX352" fmla="*/ 119496 w 684103"/>
              <a:gd name="connsiteY352" fmla="*/ 117621 h 672963"/>
              <a:gd name="connsiteX353" fmla="*/ 106028 w 684103"/>
              <a:gd name="connsiteY353" fmla="*/ 110741 h 672963"/>
              <a:gd name="connsiteX354" fmla="*/ 98801 w 684103"/>
              <a:gd name="connsiteY354" fmla="*/ 106809 h 672963"/>
              <a:gd name="connsiteX355" fmla="*/ 91738 w 684103"/>
              <a:gd name="connsiteY355" fmla="*/ 102714 h 672963"/>
              <a:gd name="connsiteX356" fmla="*/ 105371 w 684103"/>
              <a:gd name="connsiteY356" fmla="*/ 88789 h 672963"/>
              <a:gd name="connsiteX357" fmla="*/ 119989 w 684103"/>
              <a:gd name="connsiteY357" fmla="*/ 75684 h 672963"/>
              <a:gd name="connsiteX358" fmla="*/ 135100 w 684103"/>
              <a:gd name="connsiteY358" fmla="*/ 63397 h 672963"/>
              <a:gd name="connsiteX359" fmla="*/ 151196 w 684103"/>
              <a:gd name="connsiteY359" fmla="*/ 52258 h 672963"/>
              <a:gd name="connsiteX360" fmla="*/ 167785 w 684103"/>
              <a:gd name="connsiteY360" fmla="*/ 41773 h 672963"/>
              <a:gd name="connsiteX361" fmla="*/ 185031 w 684103"/>
              <a:gd name="connsiteY361" fmla="*/ 32108 h 672963"/>
              <a:gd name="connsiteX362" fmla="*/ 202606 w 684103"/>
              <a:gd name="connsiteY362" fmla="*/ 23753 h 672963"/>
              <a:gd name="connsiteX363" fmla="*/ 221166 w 684103"/>
              <a:gd name="connsiteY363" fmla="*/ 16218 h 672963"/>
              <a:gd name="connsiteX364" fmla="*/ 239890 w 684103"/>
              <a:gd name="connsiteY364" fmla="*/ 9501 h 672963"/>
              <a:gd name="connsiteX365" fmla="*/ 259272 w 684103"/>
              <a:gd name="connsiteY365" fmla="*/ 4259 h 67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684103" h="672963">
                <a:moveTo>
                  <a:pt x="504493" y="532735"/>
                </a:moveTo>
                <a:lnTo>
                  <a:pt x="520261" y="537491"/>
                </a:lnTo>
                <a:lnTo>
                  <a:pt x="535700" y="542904"/>
                </a:lnTo>
                <a:lnTo>
                  <a:pt x="550483" y="548808"/>
                </a:lnTo>
                <a:lnTo>
                  <a:pt x="564608" y="555368"/>
                </a:lnTo>
                <a:lnTo>
                  <a:pt x="578241" y="561929"/>
                </a:lnTo>
                <a:lnTo>
                  <a:pt x="585304" y="566029"/>
                </a:lnTo>
                <a:lnTo>
                  <a:pt x="592366" y="569965"/>
                </a:lnTo>
                <a:lnTo>
                  <a:pt x="578734" y="583906"/>
                </a:lnTo>
                <a:lnTo>
                  <a:pt x="564115" y="597027"/>
                </a:lnTo>
                <a:lnTo>
                  <a:pt x="549004" y="609327"/>
                </a:lnTo>
                <a:lnTo>
                  <a:pt x="532908" y="620644"/>
                </a:lnTo>
                <a:lnTo>
                  <a:pt x="516319" y="630977"/>
                </a:lnTo>
                <a:lnTo>
                  <a:pt x="499073" y="640653"/>
                </a:lnTo>
                <a:lnTo>
                  <a:pt x="481334" y="649018"/>
                </a:lnTo>
                <a:lnTo>
                  <a:pt x="462938" y="656726"/>
                </a:lnTo>
                <a:lnTo>
                  <a:pt x="444214" y="663123"/>
                </a:lnTo>
                <a:lnTo>
                  <a:pt x="424832" y="668535"/>
                </a:lnTo>
                <a:lnTo>
                  <a:pt x="404958" y="672963"/>
                </a:lnTo>
                <a:lnTo>
                  <a:pt x="412842" y="667715"/>
                </a:lnTo>
                <a:lnTo>
                  <a:pt x="420562" y="661975"/>
                </a:lnTo>
                <a:lnTo>
                  <a:pt x="430252" y="653610"/>
                </a:lnTo>
                <a:lnTo>
                  <a:pt x="439615" y="644261"/>
                </a:lnTo>
                <a:lnTo>
                  <a:pt x="448813" y="634093"/>
                </a:lnTo>
                <a:lnTo>
                  <a:pt x="457518" y="623104"/>
                </a:lnTo>
                <a:lnTo>
                  <a:pt x="465730" y="611132"/>
                </a:lnTo>
                <a:lnTo>
                  <a:pt x="473943" y="598175"/>
                </a:lnTo>
                <a:lnTo>
                  <a:pt x="481662" y="584562"/>
                </a:lnTo>
                <a:lnTo>
                  <a:pt x="489875" y="567997"/>
                </a:lnTo>
                <a:lnTo>
                  <a:pt x="497430" y="550776"/>
                </a:lnTo>
                <a:close/>
                <a:moveTo>
                  <a:pt x="179775" y="532735"/>
                </a:moveTo>
                <a:lnTo>
                  <a:pt x="186674" y="550776"/>
                </a:lnTo>
                <a:lnTo>
                  <a:pt x="194065" y="567997"/>
                </a:lnTo>
                <a:lnTo>
                  <a:pt x="202442" y="584562"/>
                </a:lnTo>
                <a:lnTo>
                  <a:pt x="210161" y="598175"/>
                </a:lnTo>
                <a:lnTo>
                  <a:pt x="218210" y="611132"/>
                </a:lnTo>
                <a:lnTo>
                  <a:pt x="226586" y="623104"/>
                </a:lnTo>
                <a:lnTo>
                  <a:pt x="235291" y="634093"/>
                </a:lnTo>
                <a:lnTo>
                  <a:pt x="244489" y="644261"/>
                </a:lnTo>
                <a:lnTo>
                  <a:pt x="253852" y="653610"/>
                </a:lnTo>
                <a:lnTo>
                  <a:pt x="263542" y="661975"/>
                </a:lnTo>
                <a:lnTo>
                  <a:pt x="271262" y="667715"/>
                </a:lnTo>
                <a:lnTo>
                  <a:pt x="279146" y="672963"/>
                </a:lnTo>
                <a:lnTo>
                  <a:pt x="259272" y="668535"/>
                </a:lnTo>
                <a:lnTo>
                  <a:pt x="239890" y="663123"/>
                </a:lnTo>
                <a:lnTo>
                  <a:pt x="221166" y="656726"/>
                </a:lnTo>
                <a:lnTo>
                  <a:pt x="202606" y="649018"/>
                </a:lnTo>
                <a:lnTo>
                  <a:pt x="185031" y="640653"/>
                </a:lnTo>
                <a:lnTo>
                  <a:pt x="167785" y="630977"/>
                </a:lnTo>
                <a:lnTo>
                  <a:pt x="151196" y="620644"/>
                </a:lnTo>
                <a:lnTo>
                  <a:pt x="135100" y="609327"/>
                </a:lnTo>
                <a:lnTo>
                  <a:pt x="119989" y="597027"/>
                </a:lnTo>
                <a:lnTo>
                  <a:pt x="105371" y="583906"/>
                </a:lnTo>
                <a:lnTo>
                  <a:pt x="91738" y="569965"/>
                </a:lnTo>
                <a:lnTo>
                  <a:pt x="98801" y="566029"/>
                </a:lnTo>
                <a:lnTo>
                  <a:pt x="106028" y="561929"/>
                </a:lnTo>
                <a:lnTo>
                  <a:pt x="123109" y="553564"/>
                </a:lnTo>
                <a:lnTo>
                  <a:pt x="141177" y="546020"/>
                </a:lnTo>
                <a:lnTo>
                  <a:pt x="160065" y="538967"/>
                </a:lnTo>
                <a:close/>
                <a:moveTo>
                  <a:pt x="355157" y="510456"/>
                </a:moveTo>
                <a:lnTo>
                  <a:pt x="376887" y="511275"/>
                </a:lnTo>
                <a:lnTo>
                  <a:pt x="397964" y="512749"/>
                </a:lnTo>
                <a:lnTo>
                  <a:pt x="418877" y="515043"/>
                </a:lnTo>
                <a:lnTo>
                  <a:pt x="439627" y="517992"/>
                </a:lnTo>
                <a:lnTo>
                  <a:pt x="459724" y="521432"/>
                </a:lnTo>
                <a:lnTo>
                  <a:pt x="479003" y="525855"/>
                </a:lnTo>
                <a:lnTo>
                  <a:pt x="472958" y="542073"/>
                </a:lnTo>
                <a:lnTo>
                  <a:pt x="466096" y="557472"/>
                </a:lnTo>
                <a:lnTo>
                  <a:pt x="458580" y="572216"/>
                </a:lnTo>
                <a:lnTo>
                  <a:pt x="450574" y="586795"/>
                </a:lnTo>
                <a:lnTo>
                  <a:pt x="442078" y="600065"/>
                </a:lnTo>
                <a:lnTo>
                  <a:pt x="433255" y="612023"/>
                </a:lnTo>
                <a:lnTo>
                  <a:pt x="424106" y="622999"/>
                </a:lnTo>
                <a:lnTo>
                  <a:pt x="414629" y="632992"/>
                </a:lnTo>
                <a:lnTo>
                  <a:pt x="404663" y="641511"/>
                </a:lnTo>
                <a:lnTo>
                  <a:pt x="394859" y="648555"/>
                </a:lnTo>
                <a:lnTo>
                  <a:pt x="385220" y="654288"/>
                </a:lnTo>
                <a:lnTo>
                  <a:pt x="375253" y="659039"/>
                </a:lnTo>
                <a:lnTo>
                  <a:pt x="365287" y="662479"/>
                </a:lnTo>
                <a:lnTo>
                  <a:pt x="355157" y="664445"/>
                </a:lnTo>
                <a:close/>
                <a:moveTo>
                  <a:pt x="328946" y="510456"/>
                </a:moveTo>
                <a:lnTo>
                  <a:pt x="328946" y="664445"/>
                </a:lnTo>
                <a:lnTo>
                  <a:pt x="318816" y="662479"/>
                </a:lnTo>
                <a:lnTo>
                  <a:pt x="309013" y="659039"/>
                </a:lnTo>
                <a:lnTo>
                  <a:pt x="299046" y="654288"/>
                </a:lnTo>
                <a:lnTo>
                  <a:pt x="289243" y="648555"/>
                </a:lnTo>
                <a:lnTo>
                  <a:pt x="279604" y="641511"/>
                </a:lnTo>
                <a:lnTo>
                  <a:pt x="269800" y="632992"/>
                </a:lnTo>
                <a:lnTo>
                  <a:pt x="260161" y="622999"/>
                </a:lnTo>
                <a:lnTo>
                  <a:pt x="251011" y="612023"/>
                </a:lnTo>
                <a:lnTo>
                  <a:pt x="242188" y="600065"/>
                </a:lnTo>
                <a:lnTo>
                  <a:pt x="233692" y="586795"/>
                </a:lnTo>
                <a:lnTo>
                  <a:pt x="225686" y="572216"/>
                </a:lnTo>
                <a:lnTo>
                  <a:pt x="218171" y="557472"/>
                </a:lnTo>
                <a:lnTo>
                  <a:pt x="211309" y="542073"/>
                </a:lnTo>
                <a:lnTo>
                  <a:pt x="205100" y="525855"/>
                </a:lnTo>
                <a:lnTo>
                  <a:pt x="224706" y="521432"/>
                </a:lnTo>
                <a:lnTo>
                  <a:pt x="244802" y="517992"/>
                </a:lnTo>
                <a:lnTo>
                  <a:pt x="265389" y="515043"/>
                </a:lnTo>
                <a:lnTo>
                  <a:pt x="286139" y="512749"/>
                </a:lnTo>
                <a:lnTo>
                  <a:pt x="307542" y="511275"/>
                </a:lnTo>
                <a:close/>
                <a:moveTo>
                  <a:pt x="536034" y="349259"/>
                </a:moveTo>
                <a:lnTo>
                  <a:pt x="684103" y="349259"/>
                </a:lnTo>
                <a:lnTo>
                  <a:pt x="682627" y="369719"/>
                </a:lnTo>
                <a:lnTo>
                  <a:pt x="680168" y="389853"/>
                </a:lnTo>
                <a:lnTo>
                  <a:pt x="676396" y="409495"/>
                </a:lnTo>
                <a:lnTo>
                  <a:pt x="671641" y="428973"/>
                </a:lnTo>
                <a:lnTo>
                  <a:pt x="665574" y="447797"/>
                </a:lnTo>
                <a:lnTo>
                  <a:pt x="658687" y="466293"/>
                </a:lnTo>
                <a:lnTo>
                  <a:pt x="650653" y="484135"/>
                </a:lnTo>
                <a:lnTo>
                  <a:pt x="641798" y="501485"/>
                </a:lnTo>
                <a:lnTo>
                  <a:pt x="631795" y="518017"/>
                </a:lnTo>
                <a:lnTo>
                  <a:pt x="620973" y="534222"/>
                </a:lnTo>
                <a:lnTo>
                  <a:pt x="609331" y="549772"/>
                </a:lnTo>
                <a:lnTo>
                  <a:pt x="599821" y="544207"/>
                </a:lnTo>
                <a:lnTo>
                  <a:pt x="589982" y="538642"/>
                </a:lnTo>
                <a:lnTo>
                  <a:pt x="575716" y="531603"/>
                </a:lnTo>
                <a:lnTo>
                  <a:pt x="560631" y="524728"/>
                </a:lnTo>
                <a:lnTo>
                  <a:pt x="545053" y="518508"/>
                </a:lnTo>
                <a:lnTo>
                  <a:pt x="528984" y="512943"/>
                </a:lnTo>
                <a:lnTo>
                  <a:pt x="512422" y="507541"/>
                </a:lnTo>
                <a:lnTo>
                  <a:pt x="518325" y="486590"/>
                </a:lnTo>
                <a:lnTo>
                  <a:pt x="523244" y="464984"/>
                </a:lnTo>
                <a:lnTo>
                  <a:pt x="527344" y="442722"/>
                </a:lnTo>
                <a:lnTo>
                  <a:pt x="530787" y="420134"/>
                </a:lnTo>
                <a:lnTo>
                  <a:pt x="533411" y="396891"/>
                </a:lnTo>
                <a:lnTo>
                  <a:pt x="535051" y="373320"/>
                </a:lnTo>
                <a:close/>
                <a:moveTo>
                  <a:pt x="355157" y="349259"/>
                </a:moveTo>
                <a:lnTo>
                  <a:pt x="509801" y="349259"/>
                </a:lnTo>
                <a:lnTo>
                  <a:pt x="508985" y="372407"/>
                </a:lnTo>
                <a:lnTo>
                  <a:pt x="507352" y="395063"/>
                </a:lnTo>
                <a:lnTo>
                  <a:pt x="504902" y="417390"/>
                </a:lnTo>
                <a:lnTo>
                  <a:pt x="501473" y="439225"/>
                </a:lnTo>
                <a:lnTo>
                  <a:pt x="497554" y="460403"/>
                </a:lnTo>
                <a:lnTo>
                  <a:pt x="492818" y="481253"/>
                </a:lnTo>
                <a:lnTo>
                  <a:pt x="487266" y="501282"/>
                </a:lnTo>
                <a:lnTo>
                  <a:pt x="466364" y="496521"/>
                </a:lnTo>
                <a:lnTo>
                  <a:pt x="444971" y="492581"/>
                </a:lnTo>
                <a:lnTo>
                  <a:pt x="423253" y="489462"/>
                </a:lnTo>
                <a:lnTo>
                  <a:pt x="400881" y="487163"/>
                </a:lnTo>
                <a:lnTo>
                  <a:pt x="378182" y="485521"/>
                </a:lnTo>
                <a:lnTo>
                  <a:pt x="355157" y="484701"/>
                </a:lnTo>
                <a:close/>
                <a:moveTo>
                  <a:pt x="173647" y="349259"/>
                </a:moveTo>
                <a:lnTo>
                  <a:pt x="328946" y="349259"/>
                </a:lnTo>
                <a:lnTo>
                  <a:pt x="328946" y="484701"/>
                </a:lnTo>
                <a:lnTo>
                  <a:pt x="305963" y="485521"/>
                </a:lnTo>
                <a:lnTo>
                  <a:pt x="283144" y="487163"/>
                </a:lnTo>
                <a:lnTo>
                  <a:pt x="260654" y="489462"/>
                </a:lnTo>
                <a:lnTo>
                  <a:pt x="238820" y="492745"/>
                </a:lnTo>
                <a:lnTo>
                  <a:pt x="217150" y="496521"/>
                </a:lnTo>
                <a:lnTo>
                  <a:pt x="196301" y="501282"/>
                </a:lnTo>
                <a:lnTo>
                  <a:pt x="190884" y="481253"/>
                </a:lnTo>
                <a:lnTo>
                  <a:pt x="185795" y="460403"/>
                </a:lnTo>
                <a:lnTo>
                  <a:pt x="181855" y="439225"/>
                </a:lnTo>
                <a:lnTo>
                  <a:pt x="178572" y="417390"/>
                </a:lnTo>
                <a:lnTo>
                  <a:pt x="176109" y="395063"/>
                </a:lnTo>
                <a:lnTo>
                  <a:pt x="174468" y="372407"/>
                </a:lnTo>
                <a:close/>
                <a:moveTo>
                  <a:pt x="0" y="349259"/>
                </a:moveTo>
                <a:lnTo>
                  <a:pt x="147905" y="349259"/>
                </a:lnTo>
                <a:lnTo>
                  <a:pt x="149052" y="373320"/>
                </a:lnTo>
                <a:lnTo>
                  <a:pt x="150692" y="396891"/>
                </a:lnTo>
                <a:lnTo>
                  <a:pt x="153152" y="420134"/>
                </a:lnTo>
                <a:lnTo>
                  <a:pt x="156595" y="442722"/>
                </a:lnTo>
                <a:lnTo>
                  <a:pt x="160859" y="464984"/>
                </a:lnTo>
                <a:lnTo>
                  <a:pt x="165778" y="486590"/>
                </a:lnTo>
                <a:lnTo>
                  <a:pt x="171681" y="507541"/>
                </a:lnTo>
                <a:lnTo>
                  <a:pt x="154955" y="512943"/>
                </a:lnTo>
                <a:lnTo>
                  <a:pt x="138886" y="518508"/>
                </a:lnTo>
                <a:lnTo>
                  <a:pt x="123308" y="524728"/>
                </a:lnTo>
                <a:lnTo>
                  <a:pt x="108387" y="531603"/>
                </a:lnTo>
                <a:lnTo>
                  <a:pt x="93957" y="538642"/>
                </a:lnTo>
                <a:lnTo>
                  <a:pt x="84119" y="544207"/>
                </a:lnTo>
                <a:lnTo>
                  <a:pt x="74772" y="549772"/>
                </a:lnTo>
                <a:lnTo>
                  <a:pt x="63130" y="534222"/>
                </a:lnTo>
                <a:lnTo>
                  <a:pt x="52308" y="518345"/>
                </a:lnTo>
                <a:lnTo>
                  <a:pt x="42305" y="501485"/>
                </a:lnTo>
                <a:lnTo>
                  <a:pt x="33451" y="484135"/>
                </a:lnTo>
                <a:lnTo>
                  <a:pt x="25252" y="466293"/>
                </a:lnTo>
                <a:lnTo>
                  <a:pt x="18529" y="447797"/>
                </a:lnTo>
                <a:lnTo>
                  <a:pt x="12462" y="428973"/>
                </a:lnTo>
                <a:lnTo>
                  <a:pt x="7707" y="409495"/>
                </a:lnTo>
                <a:lnTo>
                  <a:pt x="3935" y="389853"/>
                </a:lnTo>
                <a:lnTo>
                  <a:pt x="1476" y="369719"/>
                </a:lnTo>
                <a:close/>
                <a:moveTo>
                  <a:pt x="487266" y="171681"/>
                </a:moveTo>
                <a:lnTo>
                  <a:pt x="492818" y="191546"/>
                </a:lnTo>
                <a:lnTo>
                  <a:pt x="497554" y="212395"/>
                </a:lnTo>
                <a:lnTo>
                  <a:pt x="501473" y="233738"/>
                </a:lnTo>
                <a:lnTo>
                  <a:pt x="504902" y="255573"/>
                </a:lnTo>
                <a:lnTo>
                  <a:pt x="507352" y="277736"/>
                </a:lnTo>
                <a:lnTo>
                  <a:pt x="508985" y="300391"/>
                </a:lnTo>
                <a:lnTo>
                  <a:pt x="509801" y="323704"/>
                </a:lnTo>
                <a:lnTo>
                  <a:pt x="355157" y="323704"/>
                </a:lnTo>
                <a:lnTo>
                  <a:pt x="355157" y="188262"/>
                </a:lnTo>
                <a:lnTo>
                  <a:pt x="378182" y="187441"/>
                </a:lnTo>
                <a:lnTo>
                  <a:pt x="400881" y="185800"/>
                </a:lnTo>
                <a:lnTo>
                  <a:pt x="423253" y="183337"/>
                </a:lnTo>
                <a:lnTo>
                  <a:pt x="444971" y="180218"/>
                </a:lnTo>
                <a:lnTo>
                  <a:pt x="466364" y="176278"/>
                </a:lnTo>
                <a:close/>
                <a:moveTo>
                  <a:pt x="196301" y="171681"/>
                </a:moveTo>
                <a:lnTo>
                  <a:pt x="217150" y="176278"/>
                </a:lnTo>
                <a:lnTo>
                  <a:pt x="238820" y="180218"/>
                </a:lnTo>
                <a:lnTo>
                  <a:pt x="260654" y="183337"/>
                </a:lnTo>
                <a:lnTo>
                  <a:pt x="283144" y="185800"/>
                </a:lnTo>
                <a:lnTo>
                  <a:pt x="305963" y="187441"/>
                </a:lnTo>
                <a:lnTo>
                  <a:pt x="328946" y="188262"/>
                </a:lnTo>
                <a:lnTo>
                  <a:pt x="328946" y="323704"/>
                </a:lnTo>
                <a:lnTo>
                  <a:pt x="173647" y="323704"/>
                </a:lnTo>
                <a:lnTo>
                  <a:pt x="174468" y="300391"/>
                </a:lnTo>
                <a:lnTo>
                  <a:pt x="176109" y="277736"/>
                </a:lnTo>
                <a:lnTo>
                  <a:pt x="178572" y="255573"/>
                </a:lnTo>
                <a:lnTo>
                  <a:pt x="181855" y="233738"/>
                </a:lnTo>
                <a:lnTo>
                  <a:pt x="185795" y="212395"/>
                </a:lnTo>
                <a:lnTo>
                  <a:pt x="190884" y="191546"/>
                </a:lnTo>
                <a:close/>
                <a:moveTo>
                  <a:pt x="609331" y="123191"/>
                </a:moveTo>
                <a:lnTo>
                  <a:pt x="620973" y="138577"/>
                </a:lnTo>
                <a:lnTo>
                  <a:pt x="631795" y="154782"/>
                </a:lnTo>
                <a:lnTo>
                  <a:pt x="641798" y="171478"/>
                </a:lnTo>
                <a:lnTo>
                  <a:pt x="650653" y="188665"/>
                </a:lnTo>
                <a:lnTo>
                  <a:pt x="658687" y="206670"/>
                </a:lnTo>
                <a:lnTo>
                  <a:pt x="665574" y="225002"/>
                </a:lnTo>
                <a:lnTo>
                  <a:pt x="671641" y="243990"/>
                </a:lnTo>
                <a:lnTo>
                  <a:pt x="676396" y="263304"/>
                </a:lnTo>
                <a:lnTo>
                  <a:pt x="680168" y="282947"/>
                </a:lnTo>
                <a:lnTo>
                  <a:pt x="682627" y="303243"/>
                </a:lnTo>
                <a:lnTo>
                  <a:pt x="684103" y="323704"/>
                </a:lnTo>
                <a:lnTo>
                  <a:pt x="536034" y="323704"/>
                </a:lnTo>
                <a:lnTo>
                  <a:pt x="535051" y="299642"/>
                </a:lnTo>
                <a:lnTo>
                  <a:pt x="533411" y="276072"/>
                </a:lnTo>
                <a:lnTo>
                  <a:pt x="530787" y="252829"/>
                </a:lnTo>
                <a:lnTo>
                  <a:pt x="527344" y="230077"/>
                </a:lnTo>
                <a:lnTo>
                  <a:pt x="523244" y="207979"/>
                </a:lnTo>
                <a:lnTo>
                  <a:pt x="518325" y="186209"/>
                </a:lnTo>
                <a:lnTo>
                  <a:pt x="512422" y="165258"/>
                </a:lnTo>
                <a:lnTo>
                  <a:pt x="528984" y="160020"/>
                </a:lnTo>
                <a:lnTo>
                  <a:pt x="545053" y="154291"/>
                </a:lnTo>
                <a:lnTo>
                  <a:pt x="560631" y="148071"/>
                </a:lnTo>
                <a:lnTo>
                  <a:pt x="575716" y="141523"/>
                </a:lnTo>
                <a:lnTo>
                  <a:pt x="589982" y="134158"/>
                </a:lnTo>
                <a:lnTo>
                  <a:pt x="599984" y="128756"/>
                </a:lnTo>
                <a:close/>
                <a:moveTo>
                  <a:pt x="74772" y="123191"/>
                </a:moveTo>
                <a:lnTo>
                  <a:pt x="84283" y="128756"/>
                </a:lnTo>
                <a:lnTo>
                  <a:pt x="93957" y="134158"/>
                </a:lnTo>
                <a:lnTo>
                  <a:pt x="108387" y="141523"/>
                </a:lnTo>
                <a:lnTo>
                  <a:pt x="123472" y="148071"/>
                </a:lnTo>
                <a:lnTo>
                  <a:pt x="139050" y="154291"/>
                </a:lnTo>
                <a:lnTo>
                  <a:pt x="154955" y="160020"/>
                </a:lnTo>
                <a:lnTo>
                  <a:pt x="171681" y="165258"/>
                </a:lnTo>
                <a:lnTo>
                  <a:pt x="165942" y="186209"/>
                </a:lnTo>
                <a:lnTo>
                  <a:pt x="160859" y="207979"/>
                </a:lnTo>
                <a:lnTo>
                  <a:pt x="156595" y="230077"/>
                </a:lnTo>
                <a:lnTo>
                  <a:pt x="153316" y="252829"/>
                </a:lnTo>
                <a:lnTo>
                  <a:pt x="150692" y="276072"/>
                </a:lnTo>
                <a:lnTo>
                  <a:pt x="149052" y="299642"/>
                </a:lnTo>
                <a:lnTo>
                  <a:pt x="148233" y="323704"/>
                </a:lnTo>
                <a:lnTo>
                  <a:pt x="0" y="323704"/>
                </a:lnTo>
                <a:lnTo>
                  <a:pt x="1476" y="303243"/>
                </a:lnTo>
                <a:lnTo>
                  <a:pt x="3935" y="282947"/>
                </a:lnTo>
                <a:lnTo>
                  <a:pt x="7707" y="263304"/>
                </a:lnTo>
                <a:lnTo>
                  <a:pt x="12462" y="243990"/>
                </a:lnTo>
                <a:lnTo>
                  <a:pt x="18529" y="225002"/>
                </a:lnTo>
                <a:lnTo>
                  <a:pt x="25252" y="206670"/>
                </a:lnTo>
                <a:lnTo>
                  <a:pt x="33451" y="188665"/>
                </a:lnTo>
                <a:lnTo>
                  <a:pt x="42305" y="171478"/>
                </a:lnTo>
                <a:lnTo>
                  <a:pt x="52308" y="154782"/>
                </a:lnTo>
                <a:lnTo>
                  <a:pt x="63130" y="138577"/>
                </a:lnTo>
                <a:close/>
                <a:moveTo>
                  <a:pt x="355157" y="8519"/>
                </a:moveTo>
                <a:lnTo>
                  <a:pt x="365287" y="10485"/>
                </a:lnTo>
                <a:lnTo>
                  <a:pt x="375253" y="14089"/>
                </a:lnTo>
                <a:lnTo>
                  <a:pt x="385220" y="18676"/>
                </a:lnTo>
                <a:lnTo>
                  <a:pt x="394859" y="24409"/>
                </a:lnTo>
                <a:lnTo>
                  <a:pt x="404663" y="31453"/>
                </a:lnTo>
                <a:lnTo>
                  <a:pt x="414629" y="40136"/>
                </a:lnTo>
                <a:lnTo>
                  <a:pt x="424106" y="49965"/>
                </a:lnTo>
                <a:lnTo>
                  <a:pt x="433255" y="60941"/>
                </a:lnTo>
                <a:lnTo>
                  <a:pt x="442078" y="73063"/>
                </a:lnTo>
                <a:lnTo>
                  <a:pt x="450574" y="86332"/>
                </a:lnTo>
                <a:lnTo>
                  <a:pt x="458580" y="100748"/>
                </a:lnTo>
                <a:lnTo>
                  <a:pt x="466096" y="115656"/>
                </a:lnTo>
                <a:lnTo>
                  <a:pt x="472958" y="130891"/>
                </a:lnTo>
                <a:lnTo>
                  <a:pt x="479003" y="147109"/>
                </a:lnTo>
                <a:lnTo>
                  <a:pt x="459724" y="151532"/>
                </a:lnTo>
                <a:lnTo>
                  <a:pt x="439627" y="154972"/>
                </a:lnTo>
                <a:lnTo>
                  <a:pt x="418877" y="157921"/>
                </a:lnTo>
                <a:lnTo>
                  <a:pt x="397964" y="160214"/>
                </a:lnTo>
                <a:lnTo>
                  <a:pt x="376887" y="161689"/>
                </a:lnTo>
                <a:lnTo>
                  <a:pt x="355157" y="162508"/>
                </a:lnTo>
                <a:close/>
                <a:moveTo>
                  <a:pt x="328946" y="8519"/>
                </a:moveTo>
                <a:lnTo>
                  <a:pt x="328946" y="162508"/>
                </a:lnTo>
                <a:lnTo>
                  <a:pt x="307542" y="161689"/>
                </a:lnTo>
                <a:lnTo>
                  <a:pt x="286139" y="160214"/>
                </a:lnTo>
                <a:lnTo>
                  <a:pt x="265389" y="157921"/>
                </a:lnTo>
                <a:lnTo>
                  <a:pt x="244802" y="154972"/>
                </a:lnTo>
                <a:lnTo>
                  <a:pt x="224706" y="151532"/>
                </a:lnTo>
                <a:lnTo>
                  <a:pt x="205100" y="147109"/>
                </a:lnTo>
                <a:lnTo>
                  <a:pt x="211309" y="130891"/>
                </a:lnTo>
                <a:lnTo>
                  <a:pt x="218171" y="115656"/>
                </a:lnTo>
                <a:lnTo>
                  <a:pt x="225686" y="100748"/>
                </a:lnTo>
                <a:lnTo>
                  <a:pt x="233692" y="86332"/>
                </a:lnTo>
                <a:lnTo>
                  <a:pt x="242188" y="73063"/>
                </a:lnTo>
                <a:lnTo>
                  <a:pt x="251011" y="60941"/>
                </a:lnTo>
                <a:lnTo>
                  <a:pt x="260161" y="49965"/>
                </a:lnTo>
                <a:lnTo>
                  <a:pt x="269637" y="40136"/>
                </a:lnTo>
                <a:lnTo>
                  <a:pt x="279604" y="31453"/>
                </a:lnTo>
                <a:lnTo>
                  <a:pt x="289243" y="24409"/>
                </a:lnTo>
                <a:lnTo>
                  <a:pt x="299046" y="18676"/>
                </a:lnTo>
                <a:lnTo>
                  <a:pt x="309013" y="14089"/>
                </a:lnTo>
                <a:lnTo>
                  <a:pt x="318816" y="10485"/>
                </a:lnTo>
                <a:close/>
                <a:moveTo>
                  <a:pt x="404958" y="0"/>
                </a:moveTo>
                <a:lnTo>
                  <a:pt x="424832" y="4259"/>
                </a:lnTo>
                <a:lnTo>
                  <a:pt x="444214" y="9501"/>
                </a:lnTo>
                <a:lnTo>
                  <a:pt x="462938" y="16218"/>
                </a:lnTo>
                <a:lnTo>
                  <a:pt x="481334" y="23753"/>
                </a:lnTo>
                <a:lnTo>
                  <a:pt x="499073" y="32108"/>
                </a:lnTo>
                <a:lnTo>
                  <a:pt x="516319" y="41773"/>
                </a:lnTo>
                <a:lnTo>
                  <a:pt x="532908" y="52258"/>
                </a:lnTo>
                <a:lnTo>
                  <a:pt x="549004" y="63397"/>
                </a:lnTo>
                <a:lnTo>
                  <a:pt x="564115" y="75684"/>
                </a:lnTo>
                <a:lnTo>
                  <a:pt x="578734" y="88789"/>
                </a:lnTo>
                <a:lnTo>
                  <a:pt x="592366" y="102714"/>
                </a:lnTo>
                <a:lnTo>
                  <a:pt x="585304" y="106809"/>
                </a:lnTo>
                <a:lnTo>
                  <a:pt x="578241" y="110741"/>
                </a:lnTo>
                <a:lnTo>
                  <a:pt x="560995" y="119259"/>
                </a:lnTo>
                <a:lnTo>
                  <a:pt x="542927" y="126959"/>
                </a:lnTo>
                <a:lnTo>
                  <a:pt x="524039" y="134003"/>
                </a:lnTo>
                <a:lnTo>
                  <a:pt x="504493" y="140228"/>
                </a:lnTo>
                <a:lnTo>
                  <a:pt x="497430" y="122044"/>
                </a:lnTo>
                <a:lnTo>
                  <a:pt x="489875" y="104679"/>
                </a:lnTo>
                <a:lnTo>
                  <a:pt x="481662" y="88134"/>
                </a:lnTo>
                <a:lnTo>
                  <a:pt x="473943" y="74373"/>
                </a:lnTo>
                <a:lnTo>
                  <a:pt x="465730" y="61595"/>
                </a:lnTo>
                <a:lnTo>
                  <a:pt x="457518" y="49800"/>
                </a:lnTo>
                <a:lnTo>
                  <a:pt x="448813" y="38661"/>
                </a:lnTo>
                <a:lnTo>
                  <a:pt x="439615" y="28504"/>
                </a:lnTo>
                <a:lnTo>
                  <a:pt x="430252" y="19167"/>
                </a:lnTo>
                <a:lnTo>
                  <a:pt x="420562" y="10812"/>
                </a:lnTo>
                <a:lnTo>
                  <a:pt x="412842" y="5078"/>
                </a:lnTo>
                <a:close/>
                <a:moveTo>
                  <a:pt x="279146" y="0"/>
                </a:moveTo>
                <a:lnTo>
                  <a:pt x="271262" y="5078"/>
                </a:lnTo>
                <a:lnTo>
                  <a:pt x="263542" y="10812"/>
                </a:lnTo>
                <a:lnTo>
                  <a:pt x="253852" y="19167"/>
                </a:lnTo>
                <a:lnTo>
                  <a:pt x="244489" y="28504"/>
                </a:lnTo>
                <a:lnTo>
                  <a:pt x="235291" y="38661"/>
                </a:lnTo>
                <a:lnTo>
                  <a:pt x="226586" y="49637"/>
                </a:lnTo>
                <a:lnTo>
                  <a:pt x="218210" y="61595"/>
                </a:lnTo>
                <a:lnTo>
                  <a:pt x="210161" y="74373"/>
                </a:lnTo>
                <a:lnTo>
                  <a:pt x="202442" y="88134"/>
                </a:lnTo>
                <a:lnTo>
                  <a:pt x="194065" y="104679"/>
                </a:lnTo>
                <a:lnTo>
                  <a:pt x="186674" y="122044"/>
                </a:lnTo>
                <a:lnTo>
                  <a:pt x="179775" y="140228"/>
                </a:lnTo>
                <a:lnTo>
                  <a:pt x="163843" y="135150"/>
                </a:lnTo>
                <a:lnTo>
                  <a:pt x="148568" y="129744"/>
                </a:lnTo>
                <a:lnTo>
                  <a:pt x="133621" y="124010"/>
                </a:lnTo>
                <a:lnTo>
                  <a:pt x="119496" y="117621"/>
                </a:lnTo>
                <a:lnTo>
                  <a:pt x="106028" y="110741"/>
                </a:lnTo>
                <a:lnTo>
                  <a:pt x="98801" y="106809"/>
                </a:lnTo>
                <a:lnTo>
                  <a:pt x="91738" y="102714"/>
                </a:lnTo>
                <a:lnTo>
                  <a:pt x="105371" y="88789"/>
                </a:lnTo>
                <a:lnTo>
                  <a:pt x="119989" y="75684"/>
                </a:lnTo>
                <a:lnTo>
                  <a:pt x="135100" y="63397"/>
                </a:lnTo>
                <a:lnTo>
                  <a:pt x="151196" y="52258"/>
                </a:lnTo>
                <a:lnTo>
                  <a:pt x="167785" y="41773"/>
                </a:lnTo>
                <a:lnTo>
                  <a:pt x="185031" y="32108"/>
                </a:lnTo>
                <a:lnTo>
                  <a:pt x="202606" y="23753"/>
                </a:lnTo>
                <a:lnTo>
                  <a:pt x="221166" y="16218"/>
                </a:lnTo>
                <a:lnTo>
                  <a:pt x="239890" y="9501"/>
                </a:lnTo>
                <a:lnTo>
                  <a:pt x="259272" y="425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grpSp>
        <p:nvGrpSpPr>
          <p:cNvPr id="17" name="Group 56"/>
          <p:cNvGrpSpPr/>
          <p:nvPr/>
        </p:nvGrpSpPr>
        <p:grpSpPr>
          <a:xfrm>
            <a:off x="9351841" y="1529604"/>
            <a:ext cx="378644" cy="339770"/>
            <a:chOff x="8367713" y="1762125"/>
            <a:chExt cx="376238" cy="327026"/>
          </a:xfrm>
          <a:solidFill>
            <a:schemeClr val="bg1"/>
          </a:solidFill>
        </p:grpSpPr>
        <p:sp>
          <p:nvSpPr>
            <p:cNvPr id="23" name="Freeform 34"/>
            <p:cNvSpPr/>
            <p:nvPr/>
          </p:nvSpPr>
          <p:spPr bwMode="auto">
            <a:xfrm>
              <a:off x="8475663" y="1762125"/>
              <a:ext cx="268288" cy="296863"/>
            </a:xfrm>
            <a:custGeom>
              <a:avLst/>
              <a:gdLst>
                <a:gd name="T0" fmla="*/ 455 w 2374"/>
                <a:gd name="T1" fmla="*/ 0 h 2614"/>
                <a:gd name="T2" fmla="*/ 468 w 2374"/>
                <a:gd name="T3" fmla="*/ 4 h 2614"/>
                <a:gd name="T4" fmla="*/ 2350 w 2374"/>
                <a:gd name="T5" fmla="*/ 903 h 2614"/>
                <a:gd name="T6" fmla="*/ 2362 w 2374"/>
                <a:gd name="T7" fmla="*/ 911 h 2614"/>
                <a:gd name="T8" fmla="*/ 2370 w 2374"/>
                <a:gd name="T9" fmla="*/ 921 h 2614"/>
                <a:gd name="T10" fmla="*/ 2374 w 2374"/>
                <a:gd name="T11" fmla="*/ 934 h 2614"/>
                <a:gd name="T12" fmla="*/ 2374 w 2374"/>
                <a:gd name="T13" fmla="*/ 948 h 2614"/>
                <a:gd name="T14" fmla="*/ 2370 w 2374"/>
                <a:gd name="T15" fmla="*/ 961 h 2614"/>
                <a:gd name="T16" fmla="*/ 1593 w 2374"/>
                <a:gd name="T17" fmla="*/ 2589 h 2614"/>
                <a:gd name="T18" fmla="*/ 1585 w 2374"/>
                <a:gd name="T19" fmla="*/ 2601 h 2614"/>
                <a:gd name="T20" fmla="*/ 1574 w 2374"/>
                <a:gd name="T21" fmla="*/ 2609 h 2614"/>
                <a:gd name="T22" fmla="*/ 1562 w 2374"/>
                <a:gd name="T23" fmla="*/ 2613 h 2614"/>
                <a:gd name="T24" fmla="*/ 1549 w 2374"/>
                <a:gd name="T25" fmla="*/ 2614 h 2614"/>
                <a:gd name="T26" fmla="*/ 1534 w 2374"/>
                <a:gd name="T27" fmla="*/ 2610 h 2614"/>
                <a:gd name="T28" fmla="*/ 1358 w 2374"/>
                <a:gd name="T29" fmla="*/ 2526 h 2614"/>
                <a:gd name="T30" fmla="*/ 1358 w 2374"/>
                <a:gd name="T31" fmla="*/ 1962 h 2614"/>
                <a:gd name="T32" fmla="*/ 1645 w 2374"/>
                <a:gd name="T33" fmla="*/ 2098 h 2614"/>
                <a:gd name="T34" fmla="*/ 2155 w 2374"/>
                <a:gd name="T35" fmla="*/ 1031 h 2614"/>
                <a:gd name="T36" fmla="*/ 524 w 2374"/>
                <a:gd name="T37" fmla="*/ 251 h 2614"/>
                <a:gd name="T38" fmla="*/ 224 w 2374"/>
                <a:gd name="T39" fmla="*/ 881 h 2614"/>
                <a:gd name="T40" fmla="*/ 0 w 2374"/>
                <a:gd name="T41" fmla="*/ 881 h 2614"/>
                <a:gd name="T42" fmla="*/ 410 w 2374"/>
                <a:gd name="T43" fmla="*/ 24 h 2614"/>
                <a:gd name="T44" fmla="*/ 417 w 2374"/>
                <a:gd name="T45" fmla="*/ 13 h 2614"/>
                <a:gd name="T46" fmla="*/ 429 w 2374"/>
                <a:gd name="T47" fmla="*/ 5 h 2614"/>
                <a:gd name="T48" fmla="*/ 442 w 2374"/>
                <a:gd name="T49" fmla="*/ 1 h 2614"/>
                <a:gd name="T50" fmla="*/ 455 w 2374"/>
                <a:gd name="T5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74" h="2614">
                  <a:moveTo>
                    <a:pt x="455" y="0"/>
                  </a:moveTo>
                  <a:lnTo>
                    <a:pt x="468" y="4"/>
                  </a:lnTo>
                  <a:lnTo>
                    <a:pt x="2350" y="903"/>
                  </a:lnTo>
                  <a:lnTo>
                    <a:pt x="2362" y="911"/>
                  </a:lnTo>
                  <a:lnTo>
                    <a:pt x="2370" y="921"/>
                  </a:lnTo>
                  <a:lnTo>
                    <a:pt x="2374" y="934"/>
                  </a:lnTo>
                  <a:lnTo>
                    <a:pt x="2374" y="948"/>
                  </a:lnTo>
                  <a:lnTo>
                    <a:pt x="2370" y="961"/>
                  </a:lnTo>
                  <a:lnTo>
                    <a:pt x="1593" y="2589"/>
                  </a:lnTo>
                  <a:lnTo>
                    <a:pt x="1585" y="2601"/>
                  </a:lnTo>
                  <a:lnTo>
                    <a:pt x="1574" y="2609"/>
                  </a:lnTo>
                  <a:lnTo>
                    <a:pt x="1562" y="2613"/>
                  </a:lnTo>
                  <a:lnTo>
                    <a:pt x="1549" y="2614"/>
                  </a:lnTo>
                  <a:lnTo>
                    <a:pt x="1534" y="2610"/>
                  </a:lnTo>
                  <a:lnTo>
                    <a:pt x="1358" y="2526"/>
                  </a:lnTo>
                  <a:lnTo>
                    <a:pt x="1358" y="1962"/>
                  </a:lnTo>
                  <a:lnTo>
                    <a:pt x="1645" y="2098"/>
                  </a:lnTo>
                  <a:lnTo>
                    <a:pt x="2155" y="1031"/>
                  </a:lnTo>
                  <a:lnTo>
                    <a:pt x="524" y="251"/>
                  </a:lnTo>
                  <a:lnTo>
                    <a:pt x="224" y="881"/>
                  </a:lnTo>
                  <a:lnTo>
                    <a:pt x="0" y="881"/>
                  </a:lnTo>
                  <a:lnTo>
                    <a:pt x="410" y="24"/>
                  </a:lnTo>
                  <a:lnTo>
                    <a:pt x="417" y="13"/>
                  </a:lnTo>
                  <a:lnTo>
                    <a:pt x="429" y="5"/>
                  </a:lnTo>
                  <a:lnTo>
                    <a:pt x="442" y="1"/>
                  </a:lnTo>
                  <a:lnTo>
                    <a:pt x="4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8367713" y="1874838"/>
              <a:ext cx="246063" cy="214313"/>
            </a:xfrm>
            <a:custGeom>
              <a:avLst/>
              <a:gdLst>
                <a:gd name="T0" fmla="*/ 202 w 2173"/>
                <a:gd name="T1" fmla="*/ 1383 h 1892"/>
                <a:gd name="T2" fmla="*/ 517 w 2173"/>
                <a:gd name="T3" fmla="*/ 1380 h 1892"/>
                <a:gd name="T4" fmla="*/ 523 w 2173"/>
                <a:gd name="T5" fmla="*/ 1357 h 1892"/>
                <a:gd name="T6" fmla="*/ 535 w 2173"/>
                <a:gd name="T7" fmla="*/ 1316 h 1892"/>
                <a:gd name="T8" fmla="*/ 551 w 2173"/>
                <a:gd name="T9" fmla="*/ 1259 h 1892"/>
                <a:gd name="T10" fmla="*/ 572 w 2173"/>
                <a:gd name="T11" fmla="*/ 1190 h 1892"/>
                <a:gd name="T12" fmla="*/ 598 w 2173"/>
                <a:gd name="T13" fmla="*/ 1114 h 1892"/>
                <a:gd name="T14" fmla="*/ 628 w 2173"/>
                <a:gd name="T15" fmla="*/ 1034 h 1892"/>
                <a:gd name="T16" fmla="*/ 661 w 2173"/>
                <a:gd name="T17" fmla="*/ 952 h 1892"/>
                <a:gd name="T18" fmla="*/ 697 w 2173"/>
                <a:gd name="T19" fmla="*/ 875 h 1892"/>
                <a:gd name="T20" fmla="*/ 737 w 2173"/>
                <a:gd name="T21" fmla="*/ 804 h 1892"/>
                <a:gd name="T22" fmla="*/ 778 w 2173"/>
                <a:gd name="T23" fmla="*/ 743 h 1892"/>
                <a:gd name="T24" fmla="*/ 822 w 2173"/>
                <a:gd name="T25" fmla="*/ 697 h 1892"/>
                <a:gd name="T26" fmla="*/ 867 w 2173"/>
                <a:gd name="T27" fmla="*/ 668 h 1892"/>
                <a:gd name="T28" fmla="*/ 913 w 2173"/>
                <a:gd name="T29" fmla="*/ 662 h 1892"/>
                <a:gd name="T30" fmla="*/ 960 w 2173"/>
                <a:gd name="T31" fmla="*/ 680 h 1892"/>
                <a:gd name="T32" fmla="*/ 1019 w 2173"/>
                <a:gd name="T33" fmla="*/ 737 h 1892"/>
                <a:gd name="T34" fmla="*/ 1081 w 2173"/>
                <a:gd name="T35" fmla="*/ 819 h 1892"/>
                <a:gd name="T36" fmla="*/ 1135 w 2173"/>
                <a:gd name="T37" fmla="*/ 907 h 1892"/>
                <a:gd name="T38" fmla="*/ 1181 w 2173"/>
                <a:gd name="T39" fmla="*/ 998 h 1892"/>
                <a:gd name="T40" fmla="*/ 1220 w 2173"/>
                <a:gd name="T41" fmla="*/ 1088 h 1892"/>
                <a:gd name="T42" fmla="*/ 1250 w 2173"/>
                <a:gd name="T43" fmla="*/ 1172 h 1892"/>
                <a:gd name="T44" fmla="*/ 1274 w 2173"/>
                <a:gd name="T45" fmla="*/ 1247 h 1892"/>
                <a:gd name="T46" fmla="*/ 1291 w 2173"/>
                <a:gd name="T47" fmla="*/ 1310 h 1892"/>
                <a:gd name="T48" fmla="*/ 1302 w 2173"/>
                <a:gd name="T49" fmla="*/ 1355 h 1892"/>
                <a:gd name="T50" fmla="*/ 1308 w 2173"/>
                <a:gd name="T51" fmla="*/ 1380 h 1892"/>
                <a:gd name="T52" fmla="*/ 1309 w 2173"/>
                <a:gd name="T53" fmla="*/ 1380 h 1892"/>
                <a:gd name="T54" fmla="*/ 1314 w 2173"/>
                <a:gd name="T55" fmla="*/ 1356 h 1892"/>
                <a:gd name="T56" fmla="*/ 1326 w 2173"/>
                <a:gd name="T57" fmla="*/ 1315 h 1892"/>
                <a:gd name="T58" fmla="*/ 1343 w 2173"/>
                <a:gd name="T59" fmla="*/ 1260 h 1892"/>
                <a:gd name="T60" fmla="*/ 1365 w 2173"/>
                <a:gd name="T61" fmla="*/ 1197 h 1892"/>
                <a:gd name="T62" fmla="*/ 1393 w 2173"/>
                <a:gd name="T63" fmla="*/ 1131 h 1892"/>
                <a:gd name="T64" fmla="*/ 1426 w 2173"/>
                <a:gd name="T65" fmla="*/ 1068 h 1892"/>
                <a:gd name="T66" fmla="*/ 1466 w 2173"/>
                <a:gd name="T67" fmla="*/ 1012 h 1892"/>
                <a:gd name="T68" fmla="*/ 1511 w 2173"/>
                <a:gd name="T69" fmla="*/ 971 h 1892"/>
                <a:gd name="T70" fmla="*/ 1561 w 2173"/>
                <a:gd name="T71" fmla="*/ 946 h 1892"/>
                <a:gd name="T72" fmla="*/ 1610 w 2173"/>
                <a:gd name="T73" fmla="*/ 945 h 1892"/>
                <a:gd name="T74" fmla="*/ 1655 w 2173"/>
                <a:gd name="T75" fmla="*/ 966 h 1892"/>
                <a:gd name="T76" fmla="*/ 1696 w 2173"/>
                <a:gd name="T77" fmla="*/ 1006 h 1892"/>
                <a:gd name="T78" fmla="*/ 1735 w 2173"/>
                <a:gd name="T79" fmla="*/ 1061 h 1892"/>
                <a:gd name="T80" fmla="*/ 1771 w 2173"/>
                <a:gd name="T81" fmla="*/ 1126 h 1892"/>
                <a:gd name="T82" fmla="*/ 1803 w 2173"/>
                <a:gd name="T83" fmla="*/ 1199 h 1892"/>
                <a:gd name="T84" fmla="*/ 1835 w 2173"/>
                <a:gd name="T85" fmla="*/ 1273 h 1892"/>
                <a:gd name="T86" fmla="*/ 1863 w 2173"/>
                <a:gd name="T87" fmla="*/ 1347 h 1892"/>
                <a:gd name="T88" fmla="*/ 2009 w 2173"/>
                <a:gd name="T89" fmla="*/ 1383 h 1892"/>
                <a:gd name="T90" fmla="*/ 202 w 2173"/>
                <a:gd name="T91" fmla="*/ 200 h 1892"/>
                <a:gd name="T92" fmla="*/ 2129 w 2173"/>
                <a:gd name="T93" fmla="*/ 0 h 1892"/>
                <a:gd name="T94" fmla="*/ 2155 w 2173"/>
                <a:gd name="T95" fmla="*/ 8 h 1892"/>
                <a:gd name="T96" fmla="*/ 2171 w 2173"/>
                <a:gd name="T97" fmla="*/ 30 h 1892"/>
                <a:gd name="T98" fmla="*/ 2173 w 2173"/>
                <a:gd name="T99" fmla="*/ 1848 h 1892"/>
                <a:gd name="T100" fmla="*/ 2165 w 2173"/>
                <a:gd name="T101" fmla="*/ 1874 h 1892"/>
                <a:gd name="T102" fmla="*/ 2143 w 2173"/>
                <a:gd name="T103" fmla="*/ 1890 h 1892"/>
                <a:gd name="T104" fmla="*/ 44 w 2173"/>
                <a:gd name="T105" fmla="*/ 1892 h 1892"/>
                <a:gd name="T106" fmla="*/ 18 w 2173"/>
                <a:gd name="T107" fmla="*/ 1884 h 1892"/>
                <a:gd name="T108" fmla="*/ 2 w 2173"/>
                <a:gd name="T109" fmla="*/ 1861 h 1892"/>
                <a:gd name="T110" fmla="*/ 0 w 2173"/>
                <a:gd name="T111" fmla="*/ 44 h 1892"/>
                <a:gd name="T112" fmla="*/ 8 w 2173"/>
                <a:gd name="T113" fmla="*/ 18 h 1892"/>
                <a:gd name="T114" fmla="*/ 31 w 2173"/>
                <a:gd name="T115" fmla="*/ 2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3" h="1892">
                  <a:moveTo>
                    <a:pt x="202" y="200"/>
                  </a:moveTo>
                  <a:lnTo>
                    <a:pt x="202" y="1383"/>
                  </a:lnTo>
                  <a:lnTo>
                    <a:pt x="516" y="1383"/>
                  </a:lnTo>
                  <a:lnTo>
                    <a:pt x="517" y="1380"/>
                  </a:lnTo>
                  <a:lnTo>
                    <a:pt x="519" y="1371"/>
                  </a:lnTo>
                  <a:lnTo>
                    <a:pt x="523" y="1357"/>
                  </a:lnTo>
                  <a:lnTo>
                    <a:pt x="528" y="1338"/>
                  </a:lnTo>
                  <a:lnTo>
                    <a:pt x="535" y="1316"/>
                  </a:lnTo>
                  <a:lnTo>
                    <a:pt x="542" y="1289"/>
                  </a:lnTo>
                  <a:lnTo>
                    <a:pt x="551" y="1259"/>
                  </a:lnTo>
                  <a:lnTo>
                    <a:pt x="561" y="1226"/>
                  </a:lnTo>
                  <a:lnTo>
                    <a:pt x="572" y="1190"/>
                  </a:lnTo>
                  <a:lnTo>
                    <a:pt x="584" y="1153"/>
                  </a:lnTo>
                  <a:lnTo>
                    <a:pt x="598" y="1114"/>
                  </a:lnTo>
                  <a:lnTo>
                    <a:pt x="613" y="1074"/>
                  </a:lnTo>
                  <a:lnTo>
                    <a:pt x="628" y="1034"/>
                  </a:lnTo>
                  <a:lnTo>
                    <a:pt x="643" y="993"/>
                  </a:lnTo>
                  <a:lnTo>
                    <a:pt x="661" y="952"/>
                  </a:lnTo>
                  <a:lnTo>
                    <a:pt x="679" y="913"/>
                  </a:lnTo>
                  <a:lnTo>
                    <a:pt x="697" y="875"/>
                  </a:lnTo>
                  <a:lnTo>
                    <a:pt x="717" y="838"/>
                  </a:lnTo>
                  <a:lnTo>
                    <a:pt x="737" y="804"/>
                  </a:lnTo>
                  <a:lnTo>
                    <a:pt x="758" y="772"/>
                  </a:lnTo>
                  <a:lnTo>
                    <a:pt x="778" y="743"/>
                  </a:lnTo>
                  <a:lnTo>
                    <a:pt x="800" y="718"/>
                  </a:lnTo>
                  <a:lnTo>
                    <a:pt x="822" y="697"/>
                  </a:lnTo>
                  <a:lnTo>
                    <a:pt x="844" y="680"/>
                  </a:lnTo>
                  <a:lnTo>
                    <a:pt x="867" y="668"/>
                  </a:lnTo>
                  <a:lnTo>
                    <a:pt x="890" y="662"/>
                  </a:lnTo>
                  <a:lnTo>
                    <a:pt x="913" y="662"/>
                  </a:lnTo>
                  <a:lnTo>
                    <a:pt x="937" y="668"/>
                  </a:lnTo>
                  <a:lnTo>
                    <a:pt x="960" y="680"/>
                  </a:lnTo>
                  <a:lnTo>
                    <a:pt x="985" y="701"/>
                  </a:lnTo>
                  <a:lnTo>
                    <a:pt x="1019" y="737"/>
                  </a:lnTo>
                  <a:lnTo>
                    <a:pt x="1052" y="777"/>
                  </a:lnTo>
                  <a:lnTo>
                    <a:pt x="1081" y="819"/>
                  </a:lnTo>
                  <a:lnTo>
                    <a:pt x="1110" y="863"/>
                  </a:lnTo>
                  <a:lnTo>
                    <a:pt x="1135" y="907"/>
                  </a:lnTo>
                  <a:lnTo>
                    <a:pt x="1160" y="953"/>
                  </a:lnTo>
                  <a:lnTo>
                    <a:pt x="1181" y="998"/>
                  </a:lnTo>
                  <a:lnTo>
                    <a:pt x="1201" y="1044"/>
                  </a:lnTo>
                  <a:lnTo>
                    <a:pt x="1220" y="1088"/>
                  </a:lnTo>
                  <a:lnTo>
                    <a:pt x="1236" y="1130"/>
                  </a:lnTo>
                  <a:lnTo>
                    <a:pt x="1250" y="1172"/>
                  </a:lnTo>
                  <a:lnTo>
                    <a:pt x="1263" y="1211"/>
                  </a:lnTo>
                  <a:lnTo>
                    <a:pt x="1274" y="1247"/>
                  </a:lnTo>
                  <a:lnTo>
                    <a:pt x="1284" y="1280"/>
                  </a:lnTo>
                  <a:lnTo>
                    <a:pt x="1291" y="1310"/>
                  </a:lnTo>
                  <a:lnTo>
                    <a:pt x="1298" y="1335"/>
                  </a:lnTo>
                  <a:lnTo>
                    <a:pt x="1302" y="1355"/>
                  </a:lnTo>
                  <a:lnTo>
                    <a:pt x="1306" y="1370"/>
                  </a:lnTo>
                  <a:lnTo>
                    <a:pt x="1308" y="1380"/>
                  </a:lnTo>
                  <a:lnTo>
                    <a:pt x="1308" y="1383"/>
                  </a:lnTo>
                  <a:lnTo>
                    <a:pt x="1309" y="1380"/>
                  </a:lnTo>
                  <a:lnTo>
                    <a:pt x="1311" y="1371"/>
                  </a:lnTo>
                  <a:lnTo>
                    <a:pt x="1314" y="1356"/>
                  </a:lnTo>
                  <a:lnTo>
                    <a:pt x="1320" y="1337"/>
                  </a:lnTo>
                  <a:lnTo>
                    <a:pt x="1326" y="1315"/>
                  </a:lnTo>
                  <a:lnTo>
                    <a:pt x="1334" y="1288"/>
                  </a:lnTo>
                  <a:lnTo>
                    <a:pt x="1343" y="1260"/>
                  </a:lnTo>
                  <a:lnTo>
                    <a:pt x="1353" y="1229"/>
                  </a:lnTo>
                  <a:lnTo>
                    <a:pt x="1365" y="1197"/>
                  </a:lnTo>
                  <a:lnTo>
                    <a:pt x="1379" y="1164"/>
                  </a:lnTo>
                  <a:lnTo>
                    <a:pt x="1393" y="1131"/>
                  </a:lnTo>
                  <a:lnTo>
                    <a:pt x="1409" y="1099"/>
                  </a:lnTo>
                  <a:lnTo>
                    <a:pt x="1426" y="1068"/>
                  </a:lnTo>
                  <a:lnTo>
                    <a:pt x="1446" y="1039"/>
                  </a:lnTo>
                  <a:lnTo>
                    <a:pt x="1466" y="1012"/>
                  </a:lnTo>
                  <a:lnTo>
                    <a:pt x="1488" y="990"/>
                  </a:lnTo>
                  <a:lnTo>
                    <a:pt x="1511" y="971"/>
                  </a:lnTo>
                  <a:lnTo>
                    <a:pt x="1535" y="955"/>
                  </a:lnTo>
                  <a:lnTo>
                    <a:pt x="1561" y="946"/>
                  </a:lnTo>
                  <a:lnTo>
                    <a:pt x="1586" y="942"/>
                  </a:lnTo>
                  <a:lnTo>
                    <a:pt x="1610" y="945"/>
                  </a:lnTo>
                  <a:lnTo>
                    <a:pt x="1633" y="953"/>
                  </a:lnTo>
                  <a:lnTo>
                    <a:pt x="1655" y="966"/>
                  </a:lnTo>
                  <a:lnTo>
                    <a:pt x="1676" y="985"/>
                  </a:lnTo>
                  <a:lnTo>
                    <a:pt x="1696" y="1006"/>
                  </a:lnTo>
                  <a:lnTo>
                    <a:pt x="1716" y="1033"/>
                  </a:lnTo>
                  <a:lnTo>
                    <a:pt x="1735" y="1061"/>
                  </a:lnTo>
                  <a:lnTo>
                    <a:pt x="1753" y="1093"/>
                  </a:lnTo>
                  <a:lnTo>
                    <a:pt x="1771" y="1126"/>
                  </a:lnTo>
                  <a:lnTo>
                    <a:pt x="1787" y="1162"/>
                  </a:lnTo>
                  <a:lnTo>
                    <a:pt x="1803" y="1199"/>
                  </a:lnTo>
                  <a:lnTo>
                    <a:pt x="1819" y="1235"/>
                  </a:lnTo>
                  <a:lnTo>
                    <a:pt x="1835" y="1273"/>
                  </a:lnTo>
                  <a:lnTo>
                    <a:pt x="1849" y="1311"/>
                  </a:lnTo>
                  <a:lnTo>
                    <a:pt x="1863" y="1347"/>
                  </a:lnTo>
                  <a:lnTo>
                    <a:pt x="1877" y="1383"/>
                  </a:lnTo>
                  <a:lnTo>
                    <a:pt x="2009" y="1383"/>
                  </a:lnTo>
                  <a:lnTo>
                    <a:pt x="2009" y="200"/>
                  </a:lnTo>
                  <a:lnTo>
                    <a:pt x="202" y="200"/>
                  </a:lnTo>
                  <a:close/>
                  <a:moveTo>
                    <a:pt x="44" y="0"/>
                  </a:moveTo>
                  <a:lnTo>
                    <a:pt x="2129" y="0"/>
                  </a:lnTo>
                  <a:lnTo>
                    <a:pt x="2143" y="2"/>
                  </a:lnTo>
                  <a:lnTo>
                    <a:pt x="2155" y="8"/>
                  </a:lnTo>
                  <a:lnTo>
                    <a:pt x="2165" y="18"/>
                  </a:lnTo>
                  <a:lnTo>
                    <a:pt x="2171" y="30"/>
                  </a:lnTo>
                  <a:lnTo>
                    <a:pt x="2173" y="44"/>
                  </a:lnTo>
                  <a:lnTo>
                    <a:pt x="2173" y="1848"/>
                  </a:lnTo>
                  <a:lnTo>
                    <a:pt x="2171" y="1861"/>
                  </a:lnTo>
                  <a:lnTo>
                    <a:pt x="2165" y="1874"/>
                  </a:lnTo>
                  <a:lnTo>
                    <a:pt x="2155" y="1884"/>
                  </a:lnTo>
                  <a:lnTo>
                    <a:pt x="2143" y="1890"/>
                  </a:lnTo>
                  <a:lnTo>
                    <a:pt x="2129" y="1892"/>
                  </a:lnTo>
                  <a:lnTo>
                    <a:pt x="44" y="1892"/>
                  </a:lnTo>
                  <a:lnTo>
                    <a:pt x="31" y="1890"/>
                  </a:lnTo>
                  <a:lnTo>
                    <a:pt x="18" y="1884"/>
                  </a:lnTo>
                  <a:lnTo>
                    <a:pt x="8" y="1874"/>
                  </a:lnTo>
                  <a:lnTo>
                    <a:pt x="2" y="1861"/>
                  </a:lnTo>
                  <a:lnTo>
                    <a:pt x="0" y="1848"/>
                  </a:lnTo>
                  <a:lnTo>
                    <a:pt x="0" y="44"/>
                  </a:lnTo>
                  <a:lnTo>
                    <a:pt x="2" y="30"/>
                  </a:lnTo>
                  <a:lnTo>
                    <a:pt x="8" y="18"/>
                  </a:lnTo>
                  <a:lnTo>
                    <a:pt x="18" y="8"/>
                  </a:lnTo>
                  <a:lnTo>
                    <a:pt x="31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8407401" y="1909763"/>
              <a:ext cx="33338" cy="33338"/>
            </a:xfrm>
            <a:custGeom>
              <a:avLst/>
              <a:gdLst>
                <a:gd name="T0" fmla="*/ 148 w 295"/>
                <a:gd name="T1" fmla="*/ 0 h 295"/>
                <a:gd name="T2" fmla="*/ 177 w 295"/>
                <a:gd name="T3" fmla="*/ 3 h 295"/>
                <a:gd name="T4" fmla="*/ 206 w 295"/>
                <a:gd name="T5" fmla="*/ 11 h 295"/>
                <a:gd name="T6" fmla="*/ 230 w 295"/>
                <a:gd name="T7" fmla="*/ 25 h 295"/>
                <a:gd name="T8" fmla="*/ 253 w 295"/>
                <a:gd name="T9" fmla="*/ 42 h 295"/>
                <a:gd name="T10" fmla="*/ 270 w 295"/>
                <a:gd name="T11" fmla="*/ 65 h 295"/>
                <a:gd name="T12" fmla="*/ 284 w 295"/>
                <a:gd name="T13" fmla="*/ 89 h 295"/>
                <a:gd name="T14" fmla="*/ 292 w 295"/>
                <a:gd name="T15" fmla="*/ 118 h 295"/>
                <a:gd name="T16" fmla="*/ 295 w 295"/>
                <a:gd name="T17" fmla="*/ 147 h 295"/>
                <a:gd name="T18" fmla="*/ 292 w 295"/>
                <a:gd name="T19" fmla="*/ 177 h 295"/>
                <a:gd name="T20" fmla="*/ 284 w 295"/>
                <a:gd name="T21" fmla="*/ 204 h 295"/>
                <a:gd name="T22" fmla="*/ 270 w 295"/>
                <a:gd name="T23" fmla="*/ 230 h 295"/>
                <a:gd name="T24" fmla="*/ 253 w 295"/>
                <a:gd name="T25" fmla="*/ 252 h 295"/>
                <a:gd name="T26" fmla="*/ 230 w 295"/>
                <a:gd name="T27" fmla="*/ 269 h 295"/>
                <a:gd name="T28" fmla="*/ 206 w 295"/>
                <a:gd name="T29" fmla="*/ 284 h 295"/>
                <a:gd name="T30" fmla="*/ 177 w 295"/>
                <a:gd name="T31" fmla="*/ 292 h 295"/>
                <a:gd name="T32" fmla="*/ 148 w 295"/>
                <a:gd name="T33" fmla="*/ 295 h 295"/>
                <a:gd name="T34" fmla="*/ 118 w 295"/>
                <a:gd name="T35" fmla="*/ 292 h 295"/>
                <a:gd name="T36" fmla="*/ 91 w 295"/>
                <a:gd name="T37" fmla="*/ 284 h 295"/>
                <a:gd name="T38" fmla="*/ 65 w 295"/>
                <a:gd name="T39" fmla="*/ 269 h 295"/>
                <a:gd name="T40" fmla="*/ 44 w 295"/>
                <a:gd name="T41" fmla="*/ 252 h 295"/>
                <a:gd name="T42" fmla="*/ 26 w 295"/>
                <a:gd name="T43" fmla="*/ 230 h 295"/>
                <a:gd name="T44" fmla="*/ 12 w 295"/>
                <a:gd name="T45" fmla="*/ 204 h 295"/>
                <a:gd name="T46" fmla="*/ 3 w 295"/>
                <a:gd name="T47" fmla="*/ 177 h 295"/>
                <a:gd name="T48" fmla="*/ 0 w 295"/>
                <a:gd name="T49" fmla="*/ 147 h 295"/>
                <a:gd name="T50" fmla="*/ 3 w 295"/>
                <a:gd name="T51" fmla="*/ 118 h 295"/>
                <a:gd name="T52" fmla="*/ 12 w 295"/>
                <a:gd name="T53" fmla="*/ 89 h 295"/>
                <a:gd name="T54" fmla="*/ 26 w 295"/>
                <a:gd name="T55" fmla="*/ 65 h 295"/>
                <a:gd name="T56" fmla="*/ 44 w 295"/>
                <a:gd name="T57" fmla="*/ 42 h 295"/>
                <a:gd name="T58" fmla="*/ 65 w 295"/>
                <a:gd name="T59" fmla="*/ 25 h 295"/>
                <a:gd name="T60" fmla="*/ 91 w 295"/>
                <a:gd name="T61" fmla="*/ 11 h 295"/>
                <a:gd name="T62" fmla="*/ 118 w 295"/>
                <a:gd name="T63" fmla="*/ 3 h 295"/>
                <a:gd name="T64" fmla="*/ 148 w 295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95">
                  <a:moveTo>
                    <a:pt x="148" y="0"/>
                  </a:moveTo>
                  <a:lnTo>
                    <a:pt x="177" y="3"/>
                  </a:lnTo>
                  <a:lnTo>
                    <a:pt x="206" y="11"/>
                  </a:lnTo>
                  <a:lnTo>
                    <a:pt x="230" y="25"/>
                  </a:lnTo>
                  <a:lnTo>
                    <a:pt x="253" y="42"/>
                  </a:lnTo>
                  <a:lnTo>
                    <a:pt x="270" y="65"/>
                  </a:lnTo>
                  <a:lnTo>
                    <a:pt x="284" y="89"/>
                  </a:lnTo>
                  <a:lnTo>
                    <a:pt x="292" y="118"/>
                  </a:lnTo>
                  <a:lnTo>
                    <a:pt x="295" y="147"/>
                  </a:lnTo>
                  <a:lnTo>
                    <a:pt x="292" y="177"/>
                  </a:lnTo>
                  <a:lnTo>
                    <a:pt x="284" y="204"/>
                  </a:lnTo>
                  <a:lnTo>
                    <a:pt x="270" y="230"/>
                  </a:lnTo>
                  <a:lnTo>
                    <a:pt x="253" y="252"/>
                  </a:lnTo>
                  <a:lnTo>
                    <a:pt x="230" y="269"/>
                  </a:lnTo>
                  <a:lnTo>
                    <a:pt x="206" y="284"/>
                  </a:lnTo>
                  <a:lnTo>
                    <a:pt x="177" y="292"/>
                  </a:lnTo>
                  <a:lnTo>
                    <a:pt x="148" y="295"/>
                  </a:lnTo>
                  <a:lnTo>
                    <a:pt x="118" y="292"/>
                  </a:lnTo>
                  <a:lnTo>
                    <a:pt x="91" y="284"/>
                  </a:lnTo>
                  <a:lnTo>
                    <a:pt x="65" y="269"/>
                  </a:lnTo>
                  <a:lnTo>
                    <a:pt x="44" y="252"/>
                  </a:lnTo>
                  <a:lnTo>
                    <a:pt x="26" y="230"/>
                  </a:lnTo>
                  <a:lnTo>
                    <a:pt x="12" y="204"/>
                  </a:lnTo>
                  <a:lnTo>
                    <a:pt x="3" y="177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2" y="89"/>
                  </a:lnTo>
                  <a:lnTo>
                    <a:pt x="26" y="65"/>
                  </a:lnTo>
                  <a:lnTo>
                    <a:pt x="44" y="42"/>
                  </a:lnTo>
                  <a:lnTo>
                    <a:pt x="65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6" name="Freeform 37"/>
            <p:cNvSpPr/>
            <p:nvPr/>
          </p:nvSpPr>
          <p:spPr bwMode="auto">
            <a:xfrm>
              <a:off x="8512176" y="1912938"/>
              <a:ext cx="69850" cy="26988"/>
            </a:xfrm>
            <a:custGeom>
              <a:avLst/>
              <a:gdLst>
                <a:gd name="T0" fmla="*/ 223 w 608"/>
                <a:gd name="T1" fmla="*/ 0 h 237"/>
                <a:gd name="T2" fmla="*/ 251 w 608"/>
                <a:gd name="T3" fmla="*/ 0 h 237"/>
                <a:gd name="T4" fmla="*/ 270 w 608"/>
                <a:gd name="T5" fmla="*/ 2 h 237"/>
                <a:gd name="T6" fmla="*/ 287 w 608"/>
                <a:gd name="T7" fmla="*/ 9 h 237"/>
                <a:gd name="T8" fmla="*/ 300 w 608"/>
                <a:gd name="T9" fmla="*/ 21 h 237"/>
                <a:gd name="T10" fmla="*/ 334 w 608"/>
                <a:gd name="T11" fmla="*/ 9 h 237"/>
                <a:gd name="T12" fmla="*/ 371 w 608"/>
                <a:gd name="T13" fmla="*/ 2 h 237"/>
                <a:gd name="T14" fmla="*/ 411 w 608"/>
                <a:gd name="T15" fmla="*/ 0 h 237"/>
                <a:gd name="T16" fmla="*/ 446 w 608"/>
                <a:gd name="T17" fmla="*/ 2 h 237"/>
                <a:gd name="T18" fmla="*/ 479 w 608"/>
                <a:gd name="T19" fmla="*/ 7 h 237"/>
                <a:gd name="T20" fmla="*/ 510 w 608"/>
                <a:gd name="T21" fmla="*/ 16 h 237"/>
                <a:gd name="T22" fmla="*/ 537 w 608"/>
                <a:gd name="T23" fmla="*/ 28 h 237"/>
                <a:gd name="T24" fmla="*/ 562 w 608"/>
                <a:gd name="T25" fmla="*/ 42 h 237"/>
                <a:gd name="T26" fmla="*/ 581 w 608"/>
                <a:gd name="T27" fmla="*/ 59 h 237"/>
                <a:gd name="T28" fmla="*/ 595 w 608"/>
                <a:gd name="T29" fmla="*/ 78 h 237"/>
                <a:gd name="T30" fmla="*/ 605 w 608"/>
                <a:gd name="T31" fmla="*/ 98 h 237"/>
                <a:gd name="T32" fmla="*/ 608 w 608"/>
                <a:gd name="T33" fmla="*/ 119 h 237"/>
                <a:gd name="T34" fmla="*/ 605 w 608"/>
                <a:gd name="T35" fmla="*/ 140 h 237"/>
                <a:gd name="T36" fmla="*/ 595 w 608"/>
                <a:gd name="T37" fmla="*/ 160 h 237"/>
                <a:gd name="T38" fmla="*/ 581 w 608"/>
                <a:gd name="T39" fmla="*/ 178 h 237"/>
                <a:gd name="T40" fmla="*/ 562 w 608"/>
                <a:gd name="T41" fmla="*/ 196 h 237"/>
                <a:gd name="T42" fmla="*/ 537 w 608"/>
                <a:gd name="T43" fmla="*/ 210 h 237"/>
                <a:gd name="T44" fmla="*/ 510 w 608"/>
                <a:gd name="T45" fmla="*/ 221 h 237"/>
                <a:gd name="T46" fmla="*/ 479 w 608"/>
                <a:gd name="T47" fmla="*/ 230 h 237"/>
                <a:gd name="T48" fmla="*/ 446 w 608"/>
                <a:gd name="T49" fmla="*/ 235 h 237"/>
                <a:gd name="T50" fmla="*/ 411 w 608"/>
                <a:gd name="T51" fmla="*/ 237 h 237"/>
                <a:gd name="T52" fmla="*/ 380 w 608"/>
                <a:gd name="T53" fmla="*/ 235 h 237"/>
                <a:gd name="T54" fmla="*/ 350 w 608"/>
                <a:gd name="T55" fmla="*/ 231 h 237"/>
                <a:gd name="T56" fmla="*/ 323 w 608"/>
                <a:gd name="T57" fmla="*/ 224 h 237"/>
                <a:gd name="T58" fmla="*/ 297 w 608"/>
                <a:gd name="T59" fmla="*/ 215 h 237"/>
                <a:gd name="T60" fmla="*/ 269 w 608"/>
                <a:gd name="T61" fmla="*/ 220 h 237"/>
                <a:gd name="T62" fmla="*/ 238 w 608"/>
                <a:gd name="T63" fmla="*/ 223 h 237"/>
                <a:gd name="T64" fmla="*/ 205 w 608"/>
                <a:gd name="T65" fmla="*/ 224 h 237"/>
                <a:gd name="T66" fmla="*/ 169 w 608"/>
                <a:gd name="T67" fmla="*/ 223 h 237"/>
                <a:gd name="T68" fmla="*/ 133 w 608"/>
                <a:gd name="T69" fmla="*/ 219 h 237"/>
                <a:gd name="T70" fmla="*/ 102 w 608"/>
                <a:gd name="T71" fmla="*/ 213 h 237"/>
                <a:gd name="T72" fmla="*/ 73 w 608"/>
                <a:gd name="T73" fmla="*/ 205 h 237"/>
                <a:gd name="T74" fmla="*/ 48 w 608"/>
                <a:gd name="T75" fmla="*/ 195 h 237"/>
                <a:gd name="T76" fmla="*/ 27 w 608"/>
                <a:gd name="T77" fmla="*/ 183 h 237"/>
                <a:gd name="T78" fmla="*/ 12 w 608"/>
                <a:gd name="T79" fmla="*/ 170 h 237"/>
                <a:gd name="T80" fmla="*/ 3 w 608"/>
                <a:gd name="T81" fmla="*/ 157 h 237"/>
                <a:gd name="T82" fmla="*/ 0 w 608"/>
                <a:gd name="T83" fmla="*/ 142 h 237"/>
                <a:gd name="T84" fmla="*/ 3 w 608"/>
                <a:gd name="T85" fmla="*/ 128 h 237"/>
                <a:gd name="T86" fmla="*/ 11 w 608"/>
                <a:gd name="T87" fmla="*/ 115 h 237"/>
                <a:gd name="T88" fmla="*/ 25 w 608"/>
                <a:gd name="T89" fmla="*/ 103 h 237"/>
                <a:gd name="T90" fmla="*/ 44 w 608"/>
                <a:gd name="T91" fmla="*/ 92 h 237"/>
                <a:gd name="T92" fmla="*/ 66 w 608"/>
                <a:gd name="T93" fmla="*/ 83 h 237"/>
                <a:gd name="T94" fmla="*/ 92 w 608"/>
                <a:gd name="T95" fmla="*/ 74 h 237"/>
                <a:gd name="T96" fmla="*/ 121 w 608"/>
                <a:gd name="T97" fmla="*/ 67 h 237"/>
                <a:gd name="T98" fmla="*/ 154 w 608"/>
                <a:gd name="T99" fmla="*/ 63 h 237"/>
                <a:gd name="T100" fmla="*/ 158 w 608"/>
                <a:gd name="T101" fmla="*/ 46 h 237"/>
                <a:gd name="T102" fmla="*/ 165 w 608"/>
                <a:gd name="T103" fmla="*/ 31 h 237"/>
                <a:gd name="T104" fmla="*/ 176 w 608"/>
                <a:gd name="T105" fmla="*/ 18 h 237"/>
                <a:gd name="T106" fmla="*/ 189 w 608"/>
                <a:gd name="T107" fmla="*/ 8 h 237"/>
                <a:gd name="T108" fmla="*/ 205 w 608"/>
                <a:gd name="T109" fmla="*/ 2 h 237"/>
                <a:gd name="T110" fmla="*/ 223 w 608"/>
                <a:gd name="T1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8" h="237">
                  <a:moveTo>
                    <a:pt x="223" y="0"/>
                  </a:moveTo>
                  <a:lnTo>
                    <a:pt x="251" y="0"/>
                  </a:lnTo>
                  <a:lnTo>
                    <a:pt x="270" y="2"/>
                  </a:lnTo>
                  <a:lnTo>
                    <a:pt x="287" y="9"/>
                  </a:lnTo>
                  <a:lnTo>
                    <a:pt x="300" y="21"/>
                  </a:lnTo>
                  <a:lnTo>
                    <a:pt x="334" y="9"/>
                  </a:lnTo>
                  <a:lnTo>
                    <a:pt x="371" y="2"/>
                  </a:lnTo>
                  <a:lnTo>
                    <a:pt x="411" y="0"/>
                  </a:lnTo>
                  <a:lnTo>
                    <a:pt x="446" y="2"/>
                  </a:lnTo>
                  <a:lnTo>
                    <a:pt x="479" y="7"/>
                  </a:lnTo>
                  <a:lnTo>
                    <a:pt x="510" y="16"/>
                  </a:lnTo>
                  <a:lnTo>
                    <a:pt x="537" y="28"/>
                  </a:lnTo>
                  <a:lnTo>
                    <a:pt x="562" y="42"/>
                  </a:lnTo>
                  <a:lnTo>
                    <a:pt x="581" y="59"/>
                  </a:lnTo>
                  <a:lnTo>
                    <a:pt x="595" y="78"/>
                  </a:lnTo>
                  <a:lnTo>
                    <a:pt x="605" y="98"/>
                  </a:lnTo>
                  <a:lnTo>
                    <a:pt x="608" y="119"/>
                  </a:lnTo>
                  <a:lnTo>
                    <a:pt x="605" y="140"/>
                  </a:lnTo>
                  <a:lnTo>
                    <a:pt x="595" y="160"/>
                  </a:lnTo>
                  <a:lnTo>
                    <a:pt x="581" y="178"/>
                  </a:lnTo>
                  <a:lnTo>
                    <a:pt x="562" y="196"/>
                  </a:lnTo>
                  <a:lnTo>
                    <a:pt x="537" y="210"/>
                  </a:lnTo>
                  <a:lnTo>
                    <a:pt x="510" y="221"/>
                  </a:lnTo>
                  <a:lnTo>
                    <a:pt x="479" y="230"/>
                  </a:lnTo>
                  <a:lnTo>
                    <a:pt x="446" y="235"/>
                  </a:lnTo>
                  <a:lnTo>
                    <a:pt x="411" y="237"/>
                  </a:lnTo>
                  <a:lnTo>
                    <a:pt x="380" y="235"/>
                  </a:lnTo>
                  <a:lnTo>
                    <a:pt x="350" y="231"/>
                  </a:lnTo>
                  <a:lnTo>
                    <a:pt x="323" y="224"/>
                  </a:lnTo>
                  <a:lnTo>
                    <a:pt x="297" y="215"/>
                  </a:lnTo>
                  <a:lnTo>
                    <a:pt x="269" y="220"/>
                  </a:lnTo>
                  <a:lnTo>
                    <a:pt x="238" y="223"/>
                  </a:lnTo>
                  <a:lnTo>
                    <a:pt x="205" y="224"/>
                  </a:lnTo>
                  <a:lnTo>
                    <a:pt x="169" y="223"/>
                  </a:lnTo>
                  <a:lnTo>
                    <a:pt x="133" y="219"/>
                  </a:lnTo>
                  <a:lnTo>
                    <a:pt x="102" y="213"/>
                  </a:lnTo>
                  <a:lnTo>
                    <a:pt x="73" y="205"/>
                  </a:lnTo>
                  <a:lnTo>
                    <a:pt x="48" y="195"/>
                  </a:lnTo>
                  <a:lnTo>
                    <a:pt x="27" y="183"/>
                  </a:lnTo>
                  <a:lnTo>
                    <a:pt x="12" y="170"/>
                  </a:lnTo>
                  <a:lnTo>
                    <a:pt x="3" y="157"/>
                  </a:lnTo>
                  <a:lnTo>
                    <a:pt x="0" y="142"/>
                  </a:lnTo>
                  <a:lnTo>
                    <a:pt x="3" y="128"/>
                  </a:lnTo>
                  <a:lnTo>
                    <a:pt x="11" y="115"/>
                  </a:lnTo>
                  <a:lnTo>
                    <a:pt x="25" y="103"/>
                  </a:lnTo>
                  <a:lnTo>
                    <a:pt x="44" y="92"/>
                  </a:lnTo>
                  <a:lnTo>
                    <a:pt x="66" y="83"/>
                  </a:lnTo>
                  <a:lnTo>
                    <a:pt x="92" y="74"/>
                  </a:lnTo>
                  <a:lnTo>
                    <a:pt x="121" y="67"/>
                  </a:lnTo>
                  <a:lnTo>
                    <a:pt x="154" y="63"/>
                  </a:lnTo>
                  <a:lnTo>
                    <a:pt x="158" y="46"/>
                  </a:lnTo>
                  <a:lnTo>
                    <a:pt x="165" y="31"/>
                  </a:lnTo>
                  <a:lnTo>
                    <a:pt x="176" y="18"/>
                  </a:lnTo>
                  <a:lnTo>
                    <a:pt x="189" y="8"/>
                  </a:lnTo>
                  <a:lnTo>
                    <a:pt x="205" y="2"/>
                  </a:lnTo>
                  <a:lnTo>
                    <a:pt x="2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grpSp>
        <p:nvGrpSpPr>
          <p:cNvPr id="18" name="Group 125"/>
          <p:cNvGrpSpPr/>
          <p:nvPr/>
        </p:nvGrpSpPr>
        <p:grpSpPr>
          <a:xfrm>
            <a:off x="10380527" y="1539697"/>
            <a:ext cx="371743" cy="286595"/>
            <a:chOff x="4859338" y="3862388"/>
            <a:chExt cx="568325" cy="438151"/>
          </a:xfrm>
          <a:solidFill>
            <a:schemeClr val="bg1"/>
          </a:solidFill>
        </p:grpSpPr>
        <p:sp>
          <p:nvSpPr>
            <p:cNvPr id="19" name="Freeform 150"/>
            <p:cNvSpPr>
              <a:spLocks noEditPoints="1"/>
            </p:cNvSpPr>
            <p:nvPr/>
          </p:nvSpPr>
          <p:spPr bwMode="auto">
            <a:xfrm>
              <a:off x="4859338" y="3862388"/>
              <a:ext cx="568325" cy="249238"/>
            </a:xfrm>
            <a:custGeom>
              <a:avLst/>
              <a:gdLst>
                <a:gd name="T0" fmla="*/ 1791 w 3582"/>
                <a:gd name="T1" fmla="*/ 179 h 1414"/>
                <a:gd name="T2" fmla="*/ 350 w 3582"/>
                <a:gd name="T3" fmla="*/ 675 h 1414"/>
                <a:gd name="T4" fmla="*/ 1791 w 3582"/>
                <a:gd name="T5" fmla="*/ 1233 h 1414"/>
                <a:gd name="T6" fmla="*/ 3232 w 3582"/>
                <a:gd name="T7" fmla="*/ 675 h 1414"/>
                <a:gd name="T8" fmla="*/ 1791 w 3582"/>
                <a:gd name="T9" fmla="*/ 179 h 1414"/>
                <a:gd name="T10" fmla="*/ 1780 w 3582"/>
                <a:gd name="T11" fmla="*/ 0 h 1414"/>
                <a:gd name="T12" fmla="*/ 1802 w 3582"/>
                <a:gd name="T13" fmla="*/ 0 h 1414"/>
                <a:gd name="T14" fmla="*/ 1826 w 3582"/>
                <a:gd name="T15" fmla="*/ 5 h 1414"/>
                <a:gd name="T16" fmla="*/ 3520 w 3582"/>
                <a:gd name="T17" fmla="*/ 589 h 1414"/>
                <a:gd name="T18" fmla="*/ 3541 w 3582"/>
                <a:gd name="T19" fmla="*/ 599 h 1414"/>
                <a:gd name="T20" fmla="*/ 3558 w 3582"/>
                <a:gd name="T21" fmla="*/ 612 h 1414"/>
                <a:gd name="T22" fmla="*/ 3571 w 3582"/>
                <a:gd name="T23" fmla="*/ 629 h 1414"/>
                <a:gd name="T24" fmla="*/ 3579 w 3582"/>
                <a:gd name="T25" fmla="*/ 648 h 1414"/>
                <a:gd name="T26" fmla="*/ 3582 w 3582"/>
                <a:gd name="T27" fmla="*/ 669 h 1414"/>
                <a:gd name="T28" fmla="*/ 3580 w 3582"/>
                <a:gd name="T29" fmla="*/ 689 h 1414"/>
                <a:gd name="T30" fmla="*/ 3572 w 3582"/>
                <a:gd name="T31" fmla="*/ 708 h 1414"/>
                <a:gd name="T32" fmla="*/ 3560 w 3582"/>
                <a:gd name="T33" fmla="*/ 725 h 1414"/>
                <a:gd name="T34" fmla="*/ 3545 w 3582"/>
                <a:gd name="T35" fmla="*/ 739 h 1414"/>
                <a:gd name="T36" fmla="*/ 3525 w 3582"/>
                <a:gd name="T37" fmla="*/ 750 h 1414"/>
                <a:gd name="T38" fmla="*/ 1829 w 3582"/>
                <a:gd name="T39" fmla="*/ 1407 h 1414"/>
                <a:gd name="T40" fmla="*/ 1810 w 3582"/>
                <a:gd name="T41" fmla="*/ 1412 h 1414"/>
                <a:gd name="T42" fmla="*/ 1791 w 3582"/>
                <a:gd name="T43" fmla="*/ 1414 h 1414"/>
                <a:gd name="T44" fmla="*/ 1772 w 3582"/>
                <a:gd name="T45" fmla="*/ 1412 h 1414"/>
                <a:gd name="T46" fmla="*/ 1753 w 3582"/>
                <a:gd name="T47" fmla="*/ 1407 h 1414"/>
                <a:gd name="T48" fmla="*/ 58 w 3582"/>
                <a:gd name="T49" fmla="*/ 750 h 1414"/>
                <a:gd name="T50" fmla="*/ 38 w 3582"/>
                <a:gd name="T51" fmla="*/ 739 h 1414"/>
                <a:gd name="T52" fmla="*/ 22 w 3582"/>
                <a:gd name="T53" fmla="*/ 725 h 1414"/>
                <a:gd name="T54" fmla="*/ 10 w 3582"/>
                <a:gd name="T55" fmla="*/ 708 h 1414"/>
                <a:gd name="T56" fmla="*/ 2 w 3582"/>
                <a:gd name="T57" fmla="*/ 689 h 1414"/>
                <a:gd name="T58" fmla="*/ 0 w 3582"/>
                <a:gd name="T59" fmla="*/ 669 h 1414"/>
                <a:gd name="T60" fmla="*/ 0 w 3582"/>
                <a:gd name="T61" fmla="*/ 669 h 1414"/>
                <a:gd name="T62" fmla="*/ 3 w 3582"/>
                <a:gd name="T63" fmla="*/ 648 h 1414"/>
                <a:gd name="T64" fmla="*/ 11 w 3582"/>
                <a:gd name="T65" fmla="*/ 629 h 1414"/>
                <a:gd name="T66" fmla="*/ 24 w 3582"/>
                <a:gd name="T67" fmla="*/ 612 h 1414"/>
                <a:gd name="T68" fmla="*/ 41 w 3582"/>
                <a:gd name="T69" fmla="*/ 599 h 1414"/>
                <a:gd name="T70" fmla="*/ 61 w 3582"/>
                <a:gd name="T71" fmla="*/ 589 h 1414"/>
                <a:gd name="T72" fmla="*/ 1757 w 3582"/>
                <a:gd name="T73" fmla="*/ 5 h 1414"/>
                <a:gd name="T74" fmla="*/ 1780 w 3582"/>
                <a:gd name="T75" fmla="*/ 0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82" h="1414">
                  <a:moveTo>
                    <a:pt x="1791" y="179"/>
                  </a:moveTo>
                  <a:lnTo>
                    <a:pt x="350" y="675"/>
                  </a:lnTo>
                  <a:lnTo>
                    <a:pt x="1791" y="1233"/>
                  </a:lnTo>
                  <a:lnTo>
                    <a:pt x="3232" y="675"/>
                  </a:lnTo>
                  <a:lnTo>
                    <a:pt x="1791" y="179"/>
                  </a:lnTo>
                  <a:close/>
                  <a:moveTo>
                    <a:pt x="1780" y="0"/>
                  </a:moveTo>
                  <a:lnTo>
                    <a:pt x="1802" y="0"/>
                  </a:lnTo>
                  <a:lnTo>
                    <a:pt x="1826" y="5"/>
                  </a:lnTo>
                  <a:lnTo>
                    <a:pt x="3520" y="589"/>
                  </a:lnTo>
                  <a:lnTo>
                    <a:pt x="3541" y="599"/>
                  </a:lnTo>
                  <a:lnTo>
                    <a:pt x="3558" y="612"/>
                  </a:lnTo>
                  <a:lnTo>
                    <a:pt x="3571" y="629"/>
                  </a:lnTo>
                  <a:lnTo>
                    <a:pt x="3579" y="648"/>
                  </a:lnTo>
                  <a:lnTo>
                    <a:pt x="3582" y="669"/>
                  </a:lnTo>
                  <a:lnTo>
                    <a:pt x="3580" y="689"/>
                  </a:lnTo>
                  <a:lnTo>
                    <a:pt x="3572" y="708"/>
                  </a:lnTo>
                  <a:lnTo>
                    <a:pt x="3560" y="725"/>
                  </a:lnTo>
                  <a:lnTo>
                    <a:pt x="3545" y="739"/>
                  </a:lnTo>
                  <a:lnTo>
                    <a:pt x="3525" y="750"/>
                  </a:lnTo>
                  <a:lnTo>
                    <a:pt x="1829" y="1407"/>
                  </a:lnTo>
                  <a:lnTo>
                    <a:pt x="1810" y="1412"/>
                  </a:lnTo>
                  <a:lnTo>
                    <a:pt x="1791" y="1414"/>
                  </a:lnTo>
                  <a:lnTo>
                    <a:pt x="1772" y="1412"/>
                  </a:lnTo>
                  <a:lnTo>
                    <a:pt x="1753" y="1407"/>
                  </a:lnTo>
                  <a:lnTo>
                    <a:pt x="58" y="750"/>
                  </a:lnTo>
                  <a:lnTo>
                    <a:pt x="38" y="739"/>
                  </a:lnTo>
                  <a:lnTo>
                    <a:pt x="22" y="725"/>
                  </a:lnTo>
                  <a:lnTo>
                    <a:pt x="10" y="708"/>
                  </a:lnTo>
                  <a:lnTo>
                    <a:pt x="2" y="689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3" y="648"/>
                  </a:lnTo>
                  <a:lnTo>
                    <a:pt x="11" y="629"/>
                  </a:lnTo>
                  <a:lnTo>
                    <a:pt x="24" y="612"/>
                  </a:lnTo>
                  <a:lnTo>
                    <a:pt x="41" y="599"/>
                  </a:lnTo>
                  <a:lnTo>
                    <a:pt x="61" y="589"/>
                  </a:lnTo>
                  <a:lnTo>
                    <a:pt x="1757" y="5"/>
                  </a:lnTo>
                  <a:lnTo>
                    <a:pt x="17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0" name="Freeform 151"/>
            <p:cNvSpPr/>
            <p:nvPr/>
          </p:nvSpPr>
          <p:spPr bwMode="auto">
            <a:xfrm>
              <a:off x="4859338" y="4030663"/>
              <a:ext cx="568325" cy="147638"/>
            </a:xfrm>
            <a:custGeom>
              <a:avLst/>
              <a:gdLst>
                <a:gd name="T0" fmla="*/ 91 w 3582"/>
                <a:gd name="T1" fmla="*/ 0 h 837"/>
                <a:gd name="T2" fmla="*/ 112 w 3582"/>
                <a:gd name="T3" fmla="*/ 1 h 837"/>
                <a:gd name="T4" fmla="*/ 133 w 3582"/>
                <a:gd name="T5" fmla="*/ 7 h 837"/>
                <a:gd name="T6" fmla="*/ 1791 w 3582"/>
                <a:gd name="T7" fmla="*/ 648 h 837"/>
                <a:gd name="T8" fmla="*/ 3449 w 3582"/>
                <a:gd name="T9" fmla="*/ 7 h 837"/>
                <a:gd name="T10" fmla="*/ 3470 w 3582"/>
                <a:gd name="T11" fmla="*/ 1 h 837"/>
                <a:gd name="T12" fmla="*/ 3491 w 3582"/>
                <a:gd name="T13" fmla="*/ 0 h 837"/>
                <a:gd name="T14" fmla="*/ 3512 w 3582"/>
                <a:gd name="T15" fmla="*/ 3 h 837"/>
                <a:gd name="T16" fmla="*/ 3532 w 3582"/>
                <a:gd name="T17" fmla="*/ 10 h 837"/>
                <a:gd name="T18" fmla="*/ 3549 w 3582"/>
                <a:gd name="T19" fmla="*/ 21 h 837"/>
                <a:gd name="T20" fmla="*/ 3564 w 3582"/>
                <a:gd name="T21" fmla="*/ 35 h 837"/>
                <a:gd name="T22" fmla="*/ 3575 w 3582"/>
                <a:gd name="T23" fmla="*/ 52 h 837"/>
                <a:gd name="T24" fmla="*/ 3581 w 3582"/>
                <a:gd name="T25" fmla="*/ 71 h 837"/>
                <a:gd name="T26" fmla="*/ 3582 w 3582"/>
                <a:gd name="T27" fmla="*/ 90 h 837"/>
                <a:gd name="T28" fmla="*/ 3579 w 3582"/>
                <a:gd name="T29" fmla="*/ 109 h 837"/>
                <a:gd name="T30" fmla="*/ 3571 w 3582"/>
                <a:gd name="T31" fmla="*/ 126 h 837"/>
                <a:gd name="T32" fmla="*/ 3559 w 3582"/>
                <a:gd name="T33" fmla="*/ 142 h 837"/>
                <a:gd name="T34" fmla="*/ 3544 w 3582"/>
                <a:gd name="T35" fmla="*/ 155 h 837"/>
                <a:gd name="T36" fmla="*/ 3525 w 3582"/>
                <a:gd name="T37" fmla="*/ 165 h 837"/>
                <a:gd name="T38" fmla="*/ 1791 w 3582"/>
                <a:gd name="T39" fmla="*/ 837 h 837"/>
                <a:gd name="T40" fmla="*/ 58 w 3582"/>
                <a:gd name="T41" fmla="*/ 165 h 837"/>
                <a:gd name="T42" fmla="*/ 39 w 3582"/>
                <a:gd name="T43" fmla="*/ 155 h 837"/>
                <a:gd name="T44" fmla="*/ 23 w 3582"/>
                <a:gd name="T45" fmla="*/ 142 h 837"/>
                <a:gd name="T46" fmla="*/ 11 w 3582"/>
                <a:gd name="T47" fmla="*/ 126 h 837"/>
                <a:gd name="T48" fmla="*/ 3 w 3582"/>
                <a:gd name="T49" fmla="*/ 109 h 837"/>
                <a:gd name="T50" fmla="*/ 0 w 3582"/>
                <a:gd name="T51" fmla="*/ 90 h 837"/>
                <a:gd name="T52" fmla="*/ 1 w 3582"/>
                <a:gd name="T53" fmla="*/ 71 h 837"/>
                <a:gd name="T54" fmla="*/ 8 w 3582"/>
                <a:gd name="T55" fmla="*/ 52 h 837"/>
                <a:gd name="T56" fmla="*/ 19 w 3582"/>
                <a:gd name="T57" fmla="*/ 35 h 837"/>
                <a:gd name="T58" fmla="*/ 33 w 3582"/>
                <a:gd name="T59" fmla="*/ 21 h 837"/>
                <a:gd name="T60" fmla="*/ 51 w 3582"/>
                <a:gd name="T61" fmla="*/ 10 h 837"/>
                <a:gd name="T62" fmla="*/ 70 w 3582"/>
                <a:gd name="T63" fmla="*/ 3 h 837"/>
                <a:gd name="T64" fmla="*/ 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91" y="0"/>
                  </a:moveTo>
                  <a:lnTo>
                    <a:pt x="112" y="1"/>
                  </a:lnTo>
                  <a:lnTo>
                    <a:pt x="133" y="7"/>
                  </a:lnTo>
                  <a:lnTo>
                    <a:pt x="1791" y="648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0"/>
                  </a:lnTo>
                  <a:lnTo>
                    <a:pt x="3579" y="109"/>
                  </a:lnTo>
                  <a:lnTo>
                    <a:pt x="3571" y="126"/>
                  </a:lnTo>
                  <a:lnTo>
                    <a:pt x="3559" y="142"/>
                  </a:lnTo>
                  <a:lnTo>
                    <a:pt x="3544" y="155"/>
                  </a:lnTo>
                  <a:lnTo>
                    <a:pt x="3525" y="165"/>
                  </a:lnTo>
                  <a:lnTo>
                    <a:pt x="1791" y="837"/>
                  </a:lnTo>
                  <a:lnTo>
                    <a:pt x="58" y="165"/>
                  </a:lnTo>
                  <a:lnTo>
                    <a:pt x="39" y="155"/>
                  </a:lnTo>
                  <a:lnTo>
                    <a:pt x="23" y="142"/>
                  </a:lnTo>
                  <a:lnTo>
                    <a:pt x="11" y="126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1" name="Freeform 152"/>
            <p:cNvSpPr/>
            <p:nvPr/>
          </p:nvSpPr>
          <p:spPr bwMode="auto">
            <a:xfrm>
              <a:off x="4859338" y="4092576"/>
              <a:ext cx="568325" cy="147638"/>
            </a:xfrm>
            <a:custGeom>
              <a:avLst/>
              <a:gdLst>
                <a:gd name="T0" fmla="*/ 3491 w 3582"/>
                <a:gd name="T1" fmla="*/ 0 h 837"/>
                <a:gd name="T2" fmla="*/ 3512 w 3582"/>
                <a:gd name="T3" fmla="*/ 3 h 837"/>
                <a:gd name="T4" fmla="*/ 3532 w 3582"/>
                <a:gd name="T5" fmla="*/ 10 h 837"/>
                <a:gd name="T6" fmla="*/ 3549 w 3582"/>
                <a:gd name="T7" fmla="*/ 21 h 837"/>
                <a:gd name="T8" fmla="*/ 3564 w 3582"/>
                <a:gd name="T9" fmla="*/ 35 h 837"/>
                <a:gd name="T10" fmla="*/ 3575 w 3582"/>
                <a:gd name="T11" fmla="*/ 52 h 837"/>
                <a:gd name="T12" fmla="*/ 3581 w 3582"/>
                <a:gd name="T13" fmla="*/ 71 h 837"/>
                <a:gd name="T14" fmla="*/ 3582 w 3582"/>
                <a:gd name="T15" fmla="*/ 92 h 837"/>
                <a:gd name="T16" fmla="*/ 3579 w 3582"/>
                <a:gd name="T17" fmla="*/ 110 h 837"/>
                <a:gd name="T18" fmla="*/ 3571 w 3582"/>
                <a:gd name="T19" fmla="*/ 128 h 837"/>
                <a:gd name="T20" fmla="*/ 3559 w 3582"/>
                <a:gd name="T21" fmla="*/ 143 h 837"/>
                <a:gd name="T22" fmla="*/ 3544 w 3582"/>
                <a:gd name="T23" fmla="*/ 156 h 837"/>
                <a:gd name="T24" fmla="*/ 3525 w 3582"/>
                <a:gd name="T25" fmla="*/ 166 h 837"/>
                <a:gd name="T26" fmla="*/ 1791 w 3582"/>
                <a:gd name="T27" fmla="*/ 837 h 837"/>
                <a:gd name="T28" fmla="*/ 58 w 3582"/>
                <a:gd name="T29" fmla="*/ 166 h 837"/>
                <a:gd name="T30" fmla="*/ 39 w 3582"/>
                <a:gd name="T31" fmla="*/ 156 h 837"/>
                <a:gd name="T32" fmla="*/ 23 w 3582"/>
                <a:gd name="T33" fmla="*/ 143 h 837"/>
                <a:gd name="T34" fmla="*/ 11 w 3582"/>
                <a:gd name="T35" fmla="*/ 128 h 837"/>
                <a:gd name="T36" fmla="*/ 3 w 3582"/>
                <a:gd name="T37" fmla="*/ 110 h 837"/>
                <a:gd name="T38" fmla="*/ 0 w 3582"/>
                <a:gd name="T39" fmla="*/ 92 h 837"/>
                <a:gd name="T40" fmla="*/ 1 w 3582"/>
                <a:gd name="T41" fmla="*/ 71 h 837"/>
                <a:gd name="T42" fmla="*/ 8 w 3582"/>
                <a:gd name="T43" fmla="*/ 52 h 837"/>
                <a:gd name="T44" fmla="*/ 19 w 3582"/>
                <a:gd name="T45" fmla="*/ 35 h 837"/>
                <a:gd name="T46" fmla="*/ 33 w 3582"/>
                <a:gd name="T47" fmla="*/ 21 h 837"/>
                <a:gd name="T48" fmla="*/ 51 w 3582"/>
                <a:gd name="T49" fmla="*/ 10 h 837"/>
                <a:gd name="T50" fmla="*/ 70 w 3582"/>
                <a:gd name="T51" fmla="*/ 3 h 837"/>
                <a:gd name="T52" fmla="*/ 91 w 3582"/>
                <a:gd name="T53" fmla="*/ 0 h 837"/>
                <a:gd name="T54" fmla="*/ 112 w 3582"/>
                <a:gd name="T55" fmla="*/ 1 h 837"/>
                <a:gd name="T56" fmla="*/ 133 w 3582"/>
                <a:gd name="T57" fmla="*/ 7 h 837"/>
                <a:gd name="T58" fmla="*/ 1791 w 3582"/>
                <a:gd name="T59" fmla="*/ 650 h 837"/>
                <a:gd name="T60" fmla="*/ 3449 w 3582"/>
                <a:gd name="T61" fmla="*/ 7 h 837"/>
                <a:gd name="T62" fmla="*/ 3470 w 3582"/>
                <a:gd name="T63" fmla="*/ 1 h 837"/>
                <a:gd name="T64" fmla="*/ 34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3491" y="0"/>
                  </a:move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2"/>
                  </a:lnTo>
                  <a:lnTo>
                    <a:pt x="3579" y="110"/>
                  </a:lnTo>
                  <a:lnTo>
                    <a:pt x="3571" y="128"/>
                  </a:lnTo>
                  <a:lnTo>
                    <a:pt x="3559" y="143"/>
                  </a:lnTo>
                  <a:lnTo>
                    <a:pt x="3544" y="156"/>
                  </a:lnTo>
                  <a:lnTo>
                    <a:pt x="3525" y="166"/>
                  </a:lnTo>
                  <a:lnTo>
                    <a:pt x="1791" y="837"/>
                  </a:lnTo>
                  <a:lnTo>
                    <a:pt x="58" y="166"/>
                  </a:lnTo>
                  <a:lnTo>
                    <a:pt x="39" y="156"/>
                  </a:lnTo>
                  <a:lnTo>
                    <a:pt x="23" y="143"/>
                  </a:lnTo>
                  <a:lnTo>
                    <a:pt x="11" y="128"/>
                  </a:lnTo>
                  <a:lnTo>
                    <a:pt x="3" y="110"/>
                  </a:lnTo>
                  <a:lnTo>
                    <a:pt x="0" y="92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lnTo>
                    <a:pt x="112" y="1"/>
                  </a:lnTo>
                  <a:lnTo>
                    <a:pt x="133" y="7"/>
                  </a:lnTo>
                  <a:lnTo>
                    <a:pt x="1791" y="650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22" name="Freeform 153"/>
            <p:cNvSpPr/>
            <p:nvPr/>
          </p:nvSpPr>
          <p:spPr bwMode="auto">
            <a:xfrm>
              <a:off x="4859338" y="4152901"/>
              <a:ext cx="568325" cy="147638"/>
            </a:xfrm>
            <a:custGeom>
              <a:avLst/>
              <a:gdLst>
                <a:gd name="T0" fmla="*/ 91 w 3582"/>
                <a:gd name="T1" fmla="*/ 0 h 838"/>
                <a:gd name="T2" fmla="*/ 112 w 3582"/>
                <a:gd name="T3" fmla="*/ 2 h 838"/>
                <a:gd name="T4" fmla="*/ 133 w 3582"/>
                <a:gd name="T5" fmla="*/ 8 h 838"/>
                <a:gd name="T6" fmla="*/ 1791 w 3582"/>
                <a:gd name="T7" fmla="*/ 650 h 838"/>
                <a:gd name="T8" fmla="*/ 3449 w 3582"/>
                <a:gd name="T9" fmla="*/ 8 h 838"/>
                <a:gd name="T10" fmla="*/ 3470 w 3582"/>
                <a:gd name="T11" fmla="*/ 2 h 838"/>
                <a:gd name="T12" fmla="*/ 3491 w 3582"/>
                <a:gd name="T13" fmla="*/ 1 h 838"/>
                <a:gd name="T14" fmla="*/ 3512 w 3582"/>
                <a:gd name="T15" fmla="*/ 5 h 838"/>
                <a:gd name="T16" fmla="*/ 3532 w 3582"/>
                <a:gd name="T17" fmla="*/ 12 h 838"/>
                <a:gd name="T18" fmla="*/ 3549 w 3582"/>
                <a:gd name="T19" fmla="*/ 22 h 838"/>
                <a:gd name="T20" fmla="*/ 3564 w 3582"/>
                <a:gd name="T21" fmla="*/ 36 h 838"/>
                <a:gd name="T22" fmla="*/ 3575 w 3582"/>
                <a:gd name="T23" fmla="*/ 54 h 838"/>
                <a:gd name="T24" fmla="*/ 3581 w 3582"/>
                <a:gd name="T25" fmla="*/ 73 h 838"/>
                <a:gd name="T26" fmla="*/ 3582 w 3582"/>
                <a:gd name="T27" fmla="*/ 92 h 838"/>
                <a:gd name="T28" fmla="*/ 3579 w 3582"/>
                <a:gd name="T29" fmla="*/ 111 h 838"/>
                <a:gd name="T30" fmla="*/ 3571 w 3582"/>
                <a:gd name="T31" fmla="*/ 128 h 838"/>
                <a:gd name="T32" fmla="*/ 3559 w 3582"/>
                <a:gd name="T33" fmla="*/ 144 h 838"/>
                <a:gd name="T34" fmla="*/ 3544 w 3582"/>
                <a:gd name="T35" fmla="*/ 157 h 838"/>
                <a:gd name="T36" fmla="*/ 3525 w 3582"/>
                <a:gd name="T37" fmla="*/ 167 h 838"/>
                <a:gd name="T38" fmla="*/ 1791 w 3582"/>
                <a:gd name="T39" fmla="*/ 838 h 838"/>
                <a:gd name="T40" fmla="*/ 58 w 3582"/>
                <a:gd name="T41" fmla="*/ 167 h 838"/>
                <a:gd name="T42" fmla="*/ 39 w 3582"/>
                <a:gd name="T43" fmla="*/ 157 h 838"/>
                <a:gd name="T44" fmla="*/ 23 w 3582"/>
                <a:gd name="T45" fmla="*/ 144 h 838"/>
                <a:gd name="T46" fmla="*/ 11 w 3582"/>
                <a:gd name="T47" fmla="*/ 128 h 838"/>
                <a:gd name="T48" fmla="*/ 3 w 3582"/>
                <a:gd name="T49" fmla="*/ 111 h 838"/>
                <a:gd name="T50" fmla="*/ 0 w 3582"/>
                <a:gd name="T51" fmla="*/ 92 h 838"/>
                <a:gd name="T52" fmla="*/ 1 w 3582"/>
                <a:gd name="T53" fmla="*/ 73 h 838"/>
                <a:gd name="T54" fmla="*/ 8 w 3582"/>
                <a:gd name="T55" fmla="*/ 54 h 838"/>
                <a:gd name="T56" fmla="*/ 19 w 3582"/>
                <a:gd name="T57" fmla="*/ 36 h 838"/>
                <a:gd name="T58" fmla="*/ 33 w 3582"/>
                <a:gd name="T59" fmla="*/ 22 h 838"/>
                <a:gd name="T60" fmla="*/ 51 w 3582"/>
                <a:gd name="T61" fmla="*/ 12 h 838"/>
                <a:gd name="T62" fmla="*/ 70 w 3582"/>
                <a:gd name="T63" fmla="*/ 4 h 838"/>
                <a:gd name="T64" fmla="*/ 91 w 3582"/>
                <a:gd name="T6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8">
                  <a:moveTo>
                    <a:pt x="91" y="0"/>
                  </a:moveTo>
                  <a:lnTo>
                    <a:pt x="112" y="2"/>
                  </a:lnTo>
                  <a:lnTo>
                    <a:pt x="133" y="8"/>
                  </a:lnTo>
                  <a:lnTo>
                    <a:pt x="1791" y="650"/>
                  </a:lnTo>
                  <a:lnTo>
                    <a:pt x="3449" y="8"/>
                  </a:lnTo>
                  <a:lnTo>
                    <a:pt x="3470" y="2"/>
                  </a:lnTo>
                  <a:lnTo>
                    <a:pt x="3491" y="1"/>
                  </a:lnTo>
                  <a:lnTo>
                    <a:pt x="3512" y="5"/>
                  </a:lnTo>
                  <a:lnTo>
                    <a:pt x="3532" y="12"/>
                  </a:lnTo>
                  <a:lnTo>
                    <a:pt x="3549" y="22"/>
                  </a:lnTo>
                  <a:lnTo>
                    <a:pt x="3564" y="36"/>
                  </a:lnTo>
                  <a:lnTo>
                    <a:pt x="3575" y="54"/>
                  </a:lnTo>
                  <a:lnTo>
                    <a:pt x="3581" y="73"/>
                  </a:lnTo>
                  <a:lnTo>
                    <a:pt x="3582" y="92"/>
                  </a:lnTo>
                  <a:lnTo>
                    <a:pt x="3579" y="111"/>
                  </a:lnTo>
                  <a:lnTo>
                    <a:pt x="3571" y="128"/>
                  </a:lnTo>
                  <a:lnTo>
                    <a:pt x="3559" y="144"/>
                  </a:lnTo>
                  <a:lnTo>
                    <a:pt x="3544" y="157"/>
                  </a:lnTo>
                  <a:lnTo>
                    <a:pt x="3525" y="167"/>
                  </a:lnTo>
                  <a:lnTo>
                    <a:pt x="1791" y="838"/>
                  </a:lnTo>
                  <a:lnTo>
                    <a:pt x="58" y="167"/>
                  </a:lnTo>
                  <a:lnTo>
                    <a:pt x="39" y="157"/>
                  </a:lnTo>
                  <a:lnTo>
                    <a:pt x="23" y="144"/>
                  </a:lnTo>
                  <a:lnTo>
                    <a:pt x="11" y="128"/>
                  </a:lnTo>
                  <a:lnTo>
                    <a:pt x="3" y="111"/>
                  </a:lnTo>
                  <a:lnTo>
                    <a:pt x="0" y="92"/>
                  </a:lnTo>
                  <a:lnTo>
                    <a:pt x="1" y="73"/>
                  </a:lnTo>
                  <a:lnTo>
                    <a:pt x="8" y="54"/>
                  </a:lnTo>
                  <a:lnTo>
                    <a:pt x="19" y="36"/>
                  </a:lnTo>
                  <a:lnTo>
                    <a:pt x="33" y="22"/>
                  </a:lnTo>
                  <a:lnTo>
                    <a:pt x="51" y="12"/>
                  </a:lnTo>
                  <a:lnTo>
                    <a:pt x="70" y="4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342650" y="186939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目录</a:t>
            </a:r>
            <a:endParaRPr lang="zh-CN" altLang="en-US" sz="4800" dirty="0"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" name="六边形 3"/>
          <p:cNvSpPr/>
          <p:nvPr>
            <p:custDataLst>
              <p:tags r:id="rId1"/>
            </p:custDataLst>
          </p:nvPr>
        </p:nvSpPr>
        <p:spPr>
          <a:xfrm rot="5400000">
            <a:off x="2009275" y="3344017"/>
            <a:ext cx="874471" cy="790872"/>
          </a:xfrm>
          <a:prstGeom prst="hexagon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127660" y="3449768"/>
            <a:ext cx="73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01</a:t>
            </a:r>
            <a:endParaRPr lang="zh-CN" altLang="en-US" sz="3200" dirty="0"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171679" y="3568610"/>
            <a:ext cx="1405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人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物生平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六边形 29"/>
          <p:cNvSpPr/>
          <p:nvPr>
            <p:custDataLst>
              <p:tags r:id="rId4"/>
            </p:custDataLst>
          </p:nvPr>
        </p:nvSpPr>
        <p:spPr>
          <a:xfrm rot="5400000">
            <a:off x="7552907" y="3282040"/>
            <a:ext cx="939560" cy="849739"/>
          </a:xfrm>
          <a:prstGeom prst="hexagon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5"/>
            </p:custDataLst>
          </p:nvPr>
        </p:nvSpPr>
        <p:spPr>
          <a:xfrm>
            <a:off x="7682213" y="3449768"/>
            <a:ext cx="73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02</a:t>
            </a:r>
            <a:endParaRPr lang="zh-CN" altLang="en-US" sz="3200" dirty="0"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8767773" y="3568609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主要成就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六边形 34"/>
          <p:cNvSpPr/>
          <p:nvPr>
            <p:custDataLst>
              <p:tags r:id="rId7"/>
            </p:custDataLst>
          </p:nvPr>
        </p:nvSpPr>
        <p:spPr>
          <a:xfrm rot="5400000">
            <a:off x="7552907" y="4846852"/>
            <a:ext cx="939560" cy="849739"/>
          </a:xfrm>
          <a:prstGeom prst="hexagon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>
            <p:custDataLst>
              <p:tags r:id="rId8"/>
            </p:custDataLst>
          </p:nvPr>
        </p:nvSpPr>
        <p:spPr>
          <a:xfrm>
            <a:off x="7682213" y="4982035"/>
            <a:ext cx="73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04</a:t>
            </a:r>
            <a:endParaRPr lang="zh-CN" altLang="en-US" sz="3200" dirty="0"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8767773" y="5040887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致谢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" name="六边形 39"/>
          <p:cNvSpPr/>
          <p:nvPr>
            <p:custDataLst>
              <p:tags r:id="rId10"/>
            </p:custDataLst>
          </p:nvPr>
        </p:nvSpPr>
        <p:spPr>
          <a:xfrm rot="5400000">
            <a:off x="1998354" y="4846851"/>
            <a:ext cx="939560" cy="849739"/>
          </a:xfrm>
          <a:prstGeom prst="hexagon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11"/>
            </p:custDataLst>
          </p:nvPr>
        </p:nvSpPr>
        <p:spPr>
          <a:xfrm>
            <a:off x="2127660" y="4982035"/>
            <a:ext cx="732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03</a:t>
            </a:r>
            <a:endParaRPr lang="zh-CN" altLang="en-US" sz="3200" dirty="0"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12"/>
            </p:custDataLst>
          </p:nvPr>
        </p:nvSpPr>
        <p:spPr>
          <a:xfrm>
            <a:off x="3121752" y="5105145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人文精神</a:t>
            </a:r>
            <a:endParaRPr lang="zh-CN" altLang="en-US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4" grpId="0"/>
      <p:bldP spid="37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001" y="625763"/>
            <a:ext cx="11360728" cy="5775036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65003" y="803789"/>
            <a:ext cx="2018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latin typeface="汉仪中黑S" panose="00020600040101010101" pitchFamily="18" charset="-122"/>
                <a:ea typeface="汉仪中黑S" panose="00020600040101010101" pitchFamily="18" charset="-122"/>
                <a:sym typeface="+mn-ea"/>
              </a:rPr>
              <a:t>人物生平</a:t>
            </a:r>
            <a:endParaRPr lang="zh-CN" altLang="en-US" sz="3600" b="1" dirty="0">
              <a:latin typeface="汉仪中黑S" panose="00020600040101010101" pitchFamily="18" charset="-122"/>
              <a:ea typeface="汉仪中黑S" panose="00020600040101010101" pitchFamily="18" charset="-122"/>
              <a:sym typeface="+mn-ea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917345" y="197986"/>
            <a:ext cx="859560" cy="1144413"/>
          </a:xfrm>
          <a:custGeom>
            <a:avLst/>
            <a:gdLst>
              <a:gd name="connsiteX0" fmla="*/ 6607 w 859560"/>
              <a:gd name="connsiteY0" fmla="*/ 0 h 1144413"/>
              <a:gd name="connsiteX1" fmla="*/ 852953 w 859560"/>
              <a:gd name="connsiteY1" fmla="*/ 0 h 1144413"/>
              <a:gd name="connsiteX2" fmla="*/ 859560 w 859560"/>
              <a:gd name="connsiteY2" fmla="*/ 65539 h 1144413"/>
              <a:gd name="connsiteX3" fmla="*/ 859559 w 859560"/>
              <a:gd name="connsiteY3" fmla="*/ 714633 h 1144413"/>
              <a:gd name="connsiteX4" fmla="*/ 429779 w 859560"/>
              <a:gd name="connsiteY4" fmla="*/ 1144413 h 1144413"/>
              <a:gd name="connsiteX5" fmla="*/ 429780 w 859560"/>
              <a:gd name="connsiteY5" fmla="*/ 1144412 h 1144413"/>
              <a:gd name="connsiteX6" fmla="*/ 0 w 859560"/>
              <a:gd name="connsiteY6" fmla="*/ 714632 h 1144413"/>
              <a:gd name="connsiteX7" fmla="*/ 0 w 859560"/>
              <a:gd name="connsiteY7" fmla="*/ 65539 h 1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9560" h="1144413">
                <a:moveTo>
                  <a:pt x="6607" y="0"/>
                </a:moveTo>
                <a:lnTo>
                  <a:pt x="852953" y="0"/>
                </a:lnTo>
                <a:lnTo>
                  <a:pt x="859560" y="65539"/>
                </a:lnTo>
                <a:cubicBezTo>
                  <a:pt x="859560" y="281904"/>
                  <a:pt x="859559" y="498268"/>
                  <a:pt x="859559" y="714633"/>
                </a:cubicBezTo>
                <a:cubicBezTo>
                  <a:pt x="859559" y="951994"/>
                  <a:pt x="667140" y="1144413"/>
                  <a:pt x="429779" y="1144413"/>
                </a:cubicBezTo>
                <a:lnTo>
                  <a:pt x="429780" y="1144412"/>
                </a:lnTo>
                <a:cubicBezTo>
                  <a:pt x="192419" y="1144412"/>
                  <a:pt x="0" y="951993"/>
                  <a:pt x="0" y="714632"/>
                </a:cubicBezTo>
                <a:lnTo>
                  <a:pt x="0" y="6553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13657" y="680679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pic>
        <p:nvPicPr>
          <p:cNvPr id="13" name="图片 12" descr="D:/学习资料/计算机视觉/李飞飞事迹PPT/肖像1.jpg肖像1"/>
          <p:cNvPicPr>
            <a:picLocks noChangeAspect="1"/>
          </p:cNvPicPr>
          <p:nvPr/>
        </p:nvPicPr>
        <p:blipFill>
          <a:blip r:embed="rId1"/>
          <a:srcRect t="2245" b="2245"/>
          <a:stretch>
            <a:fillRect/>
          </a:stretch>
        </p:blipFill>
        <p:spPr>
          <a:xfrm flipH="1">
            <a:off x="917575" y="1616710"/>
            <a:ext cx="2084705" cy="2985770"/>
          </a:xfrm>
          <a:custGeom>
            <a:avLst/>
            <a:gdLst>
              <a:gd name="connsiteX0" fmla="*/ 0 w 2354243"/>
              <a:gd name="connsiteY0" fmla="*/ 0 h 3371273"/>
              <a:gd name="connsiteX1" fmla="*/ 2354243 w 2354243"/>
              <a:gd name="connsiteY1" fmla="*/ 0 h 3371273"/>
              <a:gd name="connsiteX2" fmla="*/ 2354243 w 2354243"/>
              <a:gd name="connsiteY2" fmla="*/ 3371273 h 3371273"/>
              <a:gd name="connsiteX3" fmla="*/ 0 w 2354243"/>
              <a:gd name="connsiteY3" fmla="*/ 3371273 h 337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4243" h="3371273">
                <a:moveTo>
                  <a:pt x="0" y="0"/>
                </a:moveTo>
                <a:lnTo>
                  <a:pt x="2354243" y="0"/>
                </a:lnTo>
                <a:lnTo>
                  <a:pt x="2354243" y="3371273"/>
                </a:lnTo>
                <a:lnTo>
                  <a:pt x="0" y="3371273"/>
                </a:lnTo>
                <a:close/>
              </a:path>
            </a:pathLst>
          </a:custGeom>
          <a:ln w="19050">
            <a:solidFill>
              <a:schemeClr val="accent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3529330" y="2025650"/>
            <a:ext cx="4996180" cy="2584450"/>
          </a:xfrm>
          <a:prstGeom prst="rect">
            <a:avLst/>
          </a:prstGeom>
          <a:ln>
            <a:solidFill>
              <a:srgbClr val="96BACA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+mj-lt"/>
              </a:rPr>
              <a:t>李飞飞于1976年出生于中国北京，在四川成都度过童年。12岁时，父亲前往美国，四年后，她与母亲在新泽西州与父亲团聚。初到美国时，李飞飞面临语言障碍和经济困难，但她凭借勤奋努力，1995年以优异成绩毕业于帕西帕尼高中，并获得普林斯顿大学的奖学金，攻读物理学。在校期间，她常利用周末和课余时间帮助父母经营干洗店。本科毕业后，她转向计算机科学领域，2005年在加州理工学院获得计算机视觉博士学位。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025794" y="1449362"/>
            <a:ext cx="1817481" cy="314039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早年经历</a:t>
            </a:r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1369462" y="5365673"/>
            <a:ext cx="1817481" cy="314039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人工自能领域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038212" y="2659806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 smtClean="0">
                <a:solidFill>
                  <a:schemeClr val="bg1"/>
                </a:solidFill>
                <a:latin typeface="+mj-lt"/>
              </a:rPr>
              <a:t>请添加标题</a:t>
            </a:r>
            <a:endParaRPr lang="en-US" altLang="zh-CN" sz="12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205997" y="1449115"/>
            <a:ext cx="1817481" cy="314039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教学研究领域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038212" y="3632113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 smtClean="0">
                <a:solidFill>
                  <a:schemeClr val="bg1"/>
                </a:solidFill>
                <a:latin typeface="+mj-lt"/>
              </a:rPr>
              <a:t>请添加标题</a:t>
            </a:r>
            <a:endParaRPr lang="en-US" altLang="zh-CN" sz="12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38212" y="4610296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 smtClean="0">
                <a:solidFill>
                  <a:schemeClr val="bg1"/>
                </a:solidFill>
                <a:latin typeface="+mj-lt"/>
              </a:rPr>
              <a:t>请添加标题</a:t>
            </a:r>
            <a:endParaRPr lang="en-US" altLang="zh-CN" sz="12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29330" y="5020310"/>
            <a:ext cx="4995545" cy="1162050"/>
          </a:xfrm>
          <a:prstGeom prst="rect">
            <a:avLst/>
          </a:prstGeom>
          <a:ln>
            <a:solidFill>
              <a:srgbClr val="96BACA"/>
            </a:solidFill>
          </a:ln>
        </p:spPr>
        <p:txBody>
          <a:bodyPr wrap="square">
            <a:no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+mj-lt"/>
              </a:rPr>
              <a:t>李飞飞将大量心血倾注于人工智能领域的研究，她在权威计算机期刊上发表了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超过百篇学术论文</a:t>
            </a:r>
            <a:r>
              <a:rPr lang="zh-CN" altLang="en-US" dirty="0">
                <a:solidFill>
                  <a:schemeClr val="tx1"/>
                </a:solidFill>
                <a:latin typeface="+mj-lt"/>
              </a:rPr>
              <a:t>，其论文的引用量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高达44773次</a:t>
            </a:r>
            <a:r>
              <a:rPr lang="zh-CN" altLang="en-US" dirty="0">
                <a:solidFill>
                  <a:schemeClr val="tx1"/>
                </a:solidFill>
                <a:latin typeface="+mj-lt"/>
              </a:rPr>
              <a:t>，这一数字足以彰显她在该领域的卓越贡献和深远影响。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867140" y="1976755"/>
            <a:ext cx="2696845" cy="4204970"/>
          </a:xfrm>
          <a:prstGeom prst="rect">
            <a:avLst/>
          </a:prstGeom>
          <a:ln>
            <a:solidFill>
              <a:srgbClr val="96BACA"/>
            </a:solidFill>
          </a:ln>
        </p:spPr>
        <p:txBody>
          <a:bodyPr wrap="square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latin typeface="+mj-lt"/>
              </a:rPr>
              <a:t>李飞飞麾下，英才辈出，顶尖AI人才如雨后春笋般涌现。被大家亲切地称为“AI教母</a:t>
            </a:r>
            <a:r>
              <a:rPr lang="zh-CN" altLang="en-US" dirty="0">
                <a:solidFill>
                  <a:schemeClr val="tx1"/>
                </a:solidFill>
                <a:latin typeface="+mj-lt"/>
              </a:rPr>
              <a:t>”。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  <a:p>
            <a:pPr algn="l">
              <a:buClrTx/>
              <a:buSzTx/>
              <a:buFontTx/>
            </a:pPr>
            <a:endParaRPr lang="zh-CN" altLang="en-US" dirty="0">
              <a:solidFill>
                <a:schemeClr val="tx1"/>
              </a:solidFill>
              <a:latin typeface="+mj-lt"/>
            </a:endParaRPr>
          </a:p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latin typeface="+mj-lt"/>
              </a:rPr>
              <a:t>在斯坦福的计算机科学系，她身为教授，兼任以人为本人工智能研究院联合主任，其研究领域横跨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认知启发人工智能、机器学习、深度学习等，尤以医疗保健中的环境智能系统</a:t>
            </a:r>
            <a:r>
              <a:rPr lang="zh-CN" altLang="en-US" dirty="0">
                <a:solidFill>
                  <a:schemeClr val="tx1"/>
                </a:solidFill>
                <a:latin typeface="+mj-lt"/>
              </a:rPr>
              <a:t>见长。多年来，她的团队孕育出无数AI领域的璀璨明星。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0" grpId="0" bldLvl="0" animBg="1"/>
      <p:bldP spid="2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636" y="625763"/>
            <a:ext cx="11360728" cy="5775036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65003" y="803789"/>
            <a:ext cx="40151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latin typeface="汉仪中黑S" panose="00020600040101010101" pitchFamily="18" charset="-122"/>
                <a:ea typeface="汉仪中黑S" panose="00020600040101010101" pitchFamily="18" charset="-122"/>
                <a:sym typeface="+mn-ea"/>
              </a:rPr>
              <a:t>人物生平</a:t>
            </a:r>
            <a:r>
              <a:rPr lang="en-US" altLang="zh-CN" sz="3600" b="1" dirty="0">
                <a:latin typeface="汉仪中黑S" panose="00020600040101010101" pitchFamily="18" charset="-122"/>
                <a:ea typeface="汉仪中黑S" panose="00020600040101010101" pitchFamily="18" charset="-122"/>
                <a:sym typeface="+mn-ea"/>
              </a:rPr>
              <a:t>-</a:t>
            </a:r>
            <a:r>
              <a:rPr lang="zh-CN" altLang="en-US" sz="3600" b="1" dirty="0">
                <a:latin typeface="汉仪中黑S" panose="00020600040101010101" pitchFamily="18" charset="-122"/>
                <a:ea typeface="汉仪中黑S" panose="00020600040101010101" pitchFamily="18" charset="-122"/>
                <a:sym typeface="+mn-ea"/>
              </a:rPr>
              <a:t>学术生涯</a:t>
            </a:r>
            <a:endParaRPr lang="en-US" altLang="zh-CN" sz="3600" b="1" dirty="0" smtClean="0">
              <a:latin typeface="汉仪中黑S" panose="00020600040101010101" pitchFamily="18" charset="-122"/>
              <a:ea typeface="汉仪中黑S" panose="00020600040101010101" pitchFamily="18" charset="-122"/>
              <a:sym typeface="+mn-ea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917345" y="197986"/>
            <a:ext cx="859560" cy="1144413"/>
          </a:xfrm>
          <a:custGeom>
            <a:avLst/>
            <a:gdLst>
              <a:gd name="connsiteX0" fmla="*/ 6607 w 859560"/>
              <a:gd name="connsiteY0" fmla="*/ 0 h 1144413"/>
              <a:gd name="connsiteX1" fmla="*/ 852953 w 859560"/>
              <a:gd name="connsiteY1" fmla="*/ 0 h 1144413"/>
              <a:gd name="connsiteX2" fmla="*/ 859560 w 859560"/>
              <a:gd name="connsiteY2" fmla="*/ 65539 h 1144413"/>
              <a:gd name="connsiteX3" fmla="*/ 859559 w 859560"/>
              <a:gd name="connsiteY3" fmla="*/ 714633 h 1144413"/>
              <a:gd name="connsiteX4" fmla="*/ 429779 w 859560"/>
              <a:gd name="connsiteY4" fmla="*/ 1144413 h 1144413"/>
              <a:gd name="connsiteX5" fmla="*/ 429780 w 859560"/>
              <a:gd name="connsiteY5" fmla="*/ 1144412 h 1144413"/>
              <a:gd name="connsiteX6" fmla="*/ 0 w 859560"/>
              <a:gd name="connsiteY6" fmla="*/ 714632 h 1144413"/>
              <a:gd name="connsiteX7" fmla="*/ 0 w 859560"/>
              <a:gd name="connsiteY7" fmla="*/ 65539 h 1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9560" h="1144413">
                <a:moveTo>
                  <a:pt x="6607" y="0"/>
                </a:moveTo>
                <a:lnTo>
                  <a:pt x="852953" y="0"/>
                </a:lnTo>
                <a:lnTo>
                  <a:pt x="859560" y="65539"/>
                </a:lnTo>
                <a:cubicBezTo>
                  <a:pt x="859560" y="281904"/>
                  <a:pt x="859559" y="498268"/>
                  <a:pt x="859559" y="714633"/>
                </a:cubicBezTo>
                <a:cubicBezTo>
                  <a:pt x="859559" y="951994"/>
                  <a:pt x="667140" y="1144413"/>
                  <a:pt x="429779" y="1144413"/>
                </a:cubicBezTo>
                <a:lnTo>
                  <a:pt x="429780" y="1144412"/>
                </a:lnTo>
                <a:cubicBezTo>
                  <a:pt x="192419" y="1144412"/>
                  <a:pt x="0" y="951993"/>
                  <a:pt x="0" y="714632"/>
                </a:cubicBezTo>
                <a:lnTo>
                  <a:pt x="0" y="6553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13657" y="680679"/>
            <a:ext cx="6540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4285" y="1449070"/>
            <a:ext cx="7636510" cy="4946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李飞飞以优异成绩考入普林斯顿大学，1999年获得物理学学士学位。随后，她进入加州理工学院攻读电子工程博士学位，并于2005年获得博士学位。她的博士研究主要集中在计算机视觉和机器学习领域。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李飞飞的职业生涯始于伊利诺伊大学厄巴纳-香槟分校，担任电机系助理教授。随后，她在普林斯顿大学计算机科学系任教，并于2009年加入斯坦福大学，担任助理教授。她在2012年晋升为副教授，2017年晋升为全职教授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2012年至2016年担任斯坦福大学W.M.凯克学院学者；2013年至2018年担任斯坦福人工智能实验室主任；2017年至2018年在学术休假期间担任Google副总裁，并担任Google Cloud AI/ML首席科学家 ；2019年担任斯坦福大学以人为本人工智能研究院（HAI）联合主任；2020年当选为美国国家工程院院士，同年当选为美国国家医学院院士。2021年当选为美国艺术与科学院院士。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在斯坦福大学期间，李飞飞创立了ImageNet项目，并担任斯坦福人工智能实验室主任。她还曾在谷歌担任AI和机器学习首席科学家，负责Google Cloud AI/ML的研发工作。2024年，她创办了World Labs，专注于空间智能技术的开发。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image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575" y="3727450"/>
            <a:ext cx="2490470" cy="2490470"/>
          </a:xfrm>
          <a:prstGeom prst="rect">
            <a:avLst/>
          </a:prstGeom>
        </p:spPr>
      </p:pic>
      <p:pic>
        <p:nvPicPr>
          <p:cNvPr id="8" name="图片 7" descr="自传书"/>
          <p:cNvPicPr>
            <a:picLocks noChangeAspect="1"/>
          </p:cNvPicPr>
          <p:nvPr/>
        </p:nvPicPr>
        <p:blipFill>
          <a:blip r:embed="rId2"/>
          <a:srcRect l="5922" t="4684" r="8515" b="6663"/>
          <a:stretch>
            <a:fillRect/>
          </a:stretch>
        </p:blipFill>
        <p:spPr>
          <a:xfrm>
            <a:off x="1440815" y="1578610"/>
            <a:ext cx="1697355" cy="20193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636" y="625763"/>
            <a:ext cx="11360728" cy="5775036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65003" y="803789"/>
            <a:ext cx="40151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latin typeface="汉仪中黑S" panose="00020600040101010101" pitchFamily="18" charset="-122"/>
                <a:ea typeface="汉仪中黑S" panose="00020600040101010101" pitchFamily="18" charset="-122"/>
                <a:sym typeface="+mn-ea"/>
              </a:rPr>
              <a:t>人物生平</a:t>
            </a:r>
            <a:r>
              <a:rPr lang="en-US" altLang="zh-CN" sz="3600" b="1" dirty="0">
                <a:latin typeface="汉仪中黑S" panose="00020600040101010101" pitchFamily="18" charset="-122"/>
                <a:ea typeface="汉仪中黑S" panose="00020600040101010101" pitchFamily="18" charset="-122"/>
                <a:sym typeface="+mn-ea"/>
              </a:rPr>
              <a:t>-</a:t>
            </a:r>
            <a:r>
              <a:rPr lang="zh-CN" altLang="en-US" sz="3600" b="1" dirty="0">
                <a:latin typeface="汉仪中黑S" panose="00020600040101010101" pitchFamily="18" charset="-122"/>
                <a:ea typeface="汉仪中黑S" panose="00020600040101010101" pitchFamily="18" charset="-122"/>
                <a:sym typeface="+mn-ea"/>
              </a:rPr>
              <a:t>传奇经历</a:t>
            </a:r>
            <a:endParaRPr lang="zh-CN" altLang="en-US" sz="3600" b="1" dirty="0" smtClean="0">
              <a:latin typeface="汉仪中黑S" panose="00020600040101010101" pitchFamily="18" charset="-122"/>
              <a:ea typeface="汉仪中黑S" panose="00020600040101010101" pitchFamily="18" charset="-122"/>
              <a:sym typeface="+mn-ea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917345" y="197986"/>
            <a:ext cx="859560" cy="1144413"/>
          </a:xfrm>
          <a:custGeom>
            <a:avLst/>
            <a:gdLst>
              <a:gd name="connsiteX0" fmla="*/ 6607 w 859560"/>
              <a:gd name="connsiteY0" fmla="*/ 0 h 1144413"/>
              <a:gd name="connsiteX1" fmla="*/ 852953 w 859560"/>
              <a:gd name="connsiteY1" fmla="*/ 0 h 1144413"/>
              <a:gd name="connsiteX2" fmla="*/ 859560 w 859560"/>
              <a:gd name="connsiteY2" fmla="*/ 65539 h 1144413"/>
              <a:gd name="connsiteX3" fmla="*/ 859559 w 859560"/>
              <a:gd name="connsiteY3" fmla="*/ 714633 h 1144413"/>
              <a:gd name="connsiteX4" fmla="*/ 429779 w 859560"/>
              <a:gd name="connsiteY4" fmla="*/ 1144413 h 1144413"/>
              <a:gd name="connsiteX5" fmla="*/ 429780 w 859560"/>
              <a:gd name="connsiteY5" fmla="*/ 1144412 h 1144413"/>
              <a:gd name="connsiteX6" fmla="*/ 0 w 859560"/>
              <a:gd name="connsiteY6" fmla="*/ 714632 h 1144413"/>
              <a:gd name="connsiteX7" fmla="*/ 0 w 859560"/>
              <a:gd name="connsiteY7" fmla="*/ 65539 h 1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9560" h="1144413">
                <a:moveTo>
                  <a:pt x="6607" y="0"/>
                </a:moveTo>
                <a:lnTo>
                  <a:pt x="852953" y="0"/>
                </a:lnTo>
                <a:lnTo>
                  <a:pt x="859560" y="65539"/>
                </a:lnTo>
                <a:cubicBezTo>
                  <a:pt x="859560" y="281904"/>
                  <a:pt x="859559" y="498268"/>
                  <a:pt x="859559" y="714633"/>
                </a:cubicBezTo>
                <a:cubicBezTo>
                  <a:pt x="859559" y="951994"/>
                  <a:pt x="667140" y="1144413"/>
                  <a:pt x="429779" y="1144413"/>
                </a:cubicBezTo>
                <a:lnTo>
                  <a:pt x="429780" y="1144412"/>
                </a:lnTo>
                <a:cubicBezTo>
                  <a:pt x="192419" y="1144412"/>
                  <a:pt x="0" y="951993"/>
                  <a:pt x="0" y="714632"/>
                </a:cubicBezTo>
                <a:lnTo>
                  <a:pt x="0" y="6553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13657" y="680679"/>
            <a:ext cx="6540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pic>
        <p:nvPicPr>
          <p:cNvPr id="3" name="图片 2" descr="西藏制药"/>
          <p:cNvPicPr>
            <a:picLocks noChangeAspect="1"/>
          </p:cNvPicPr>
          <p:nvPr/>
        </p:nvPicPr>
        <p:blipFill>
          <a:blip r:embed="rId1"/>
          <a:srcRect l="3739" r="10558" b="12862"/>
          <a:stretch>
            <a:fillRect/>
          </a:stretch>
        </p:blipFill>
        <p:spPr>
          <a:xfrm>
            <a:off x="758825" y="3870325"/>
            <a:ext cx="4151630" cy="2374900"/>
          </a:xfrm>
          <a:prstGeom prst="rect">
            <a:avLst/>
          </a:prstGeom>
        </p:spPr>
      </p:pic>
      <p:pic>
        <p:nvPicPr>
          <p:cNvPr id="5" name="图片 4" descr="毕业照"/>
          <p:cNvPicPr>
            <a:picLocks noChangeAspect="1"/>
          </p:cNvPicPr>
          <p:nvPr/>
        </p:nvPicPr>
        <p:blipFill>
          <a:blip r:embed="rId2"/>
          <a:srcRect l="12235" r="16958" b="-2065"/>
          <a:stretch>
            <a:fillRect/>
          </a:stretch>
        </p:blipFill>
        <p:spPr>
          <a:xfrm>
            <a:off x="822325" y="1421765"/>
            <a:ext cx="2912745" cy="23691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25925" y="1511300"/>
            <a:ext cx="71494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1999年，李飞飞从普林斯顿大学毕业。头顶名校毕业光环的她，接到了包括高盛在内的华尔街多个金融巨头的工作offer。本可以进入金融行业赚更多的钱补贴家用，但李飞飞却做出了一个令人意想不到的决定——去西藏研究藏药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10810" y="2994025"/>
            <a:ext cx="59531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在科学界，藏药和中医一样饱受争议，但对李飞飞来说，研究藏药并非心血来潮。她曾表示，藏医可以在哲学和方法论层面上给她更多的理解，她非常看重小众科研项目在更大领域范围内的意义，每一项研究开始之前都要经过深思熟虑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284470" y="4848225"/>
            <a:ext cx="5667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从西藏归来之后，李飞飞进入加州理工学院，攻读人工智能和计算神经科学方向的博士学位。命运依然没有停止对她的捉弄，在李飞飞读博期间，母亲接连患了癌症与痛风，但是李飞飞依然熬过来了。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636" y="625763"/>
            <a:ext cx="11360728" cy="5775036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65003" y="803789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latin typeface="汉仪中黑S" panose="00020600040101010101" pitchFamily="18" charset="-122"/>
                <a:ea typeface="汉仪中黑S" panose="00020600040101010101" pitchFamily="18" charset="-122"/>
                <a:sym typeface="+mn-ea"/>
              </a:rPr>
              <a:t>主要成就</a:t>
            </a:r>
            <a:endParaRPr lang="zh-CN" altLang="en-US" sz="3600" b="1" dirty="0">
              <a:latin typeface="汉仪中黑S" panose="00020600040101010101" pitchFamily="18" charset="-122"/>
              <a:ea typeface="汉仪中黑S" panose="00020600040101010101" pitchFamily="18" charset="-122"/>
              <a:sym typeface="+mn-ea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917345" y="197986"/>
            <a:ext cx="859560" cy="1144413"/>
          </a:xfrm>
          <a:custGeom>
            <a:avLst/>
            <a:gdLst>
              <a:gd name="connsiteX0" fmla="*/ 6607 w 859560"/>
              <a:gd name="connsiteY0" fmla="*/ 0 h 1144413"/>
              <a:gd name="connsiteX1" fmla="*/ 852953 w 859560"/>
              <a:gd name="connsiteY1" fmla="*/ 0 h 1144413"/>
              <a:gd name="connsiteX2" fmla="*/ 859560 w 859560"/>
              <a:gd name="connsiteY2" fmla="*/ 65539 h 1144413"/>
              <a:gd name="connsiteX3" fmla="*/ 859559 w 859560"/>
              <a:gd name="connsiteY3" fmla="*/ 714633 h 1144413"/>
              <a:gd name="connsiteX4" fmla="*/ 429779 w 859560"/>
              <a:gd name="connsiteY4" fmla="*/ 1144413 h 1144413"/>
              <a:gd name="connsiteX5" fmla="*/ 429780 w 859560"/>
              <a:gd name="connsiteY5" fmla="*/ 1144412 h 1144413"/>
              <a:gd name="connsiteX6" fmla="*/ 0 w 859560"/>
              <a:gd name="connsiteY6" fmla="*/ 714632 h 1144413"/>
              <a:gd name="connsiteX7" fmla="*/ 0 w 859560"/>
              <a:gd name="connsiteY7" fmla="*/ 65539 h 1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9560" h="1144413">
                <a:moveTo>
                  <a:pt x="6607" y="0"/>
                </a:moveTo>
                <a:lnTo>
                  <a:pt x="852953" y="0"/>
                </a:lnTo>
                <a:lnTo>
                  <a:pt x="859560" y="65539"/>
                </a:lnTo>
                <a:cubicBezTo>
                  <a:pt x="859560" y="281904"/>
                  <a:pt x="859559" y="498268"/>
                  <a:pt x="859559" y="714633"/>
                </a:cubicBezTo>
                <a:cubicBezTo>
                  <a:pt x="859559" y="951994"/>
                  <a:pt x="667140" y="1144413"/>
                  <a:pt x="429779" y="1144413"/>
                </a:cubicBezTo>
                <a:lnTo>
                  <a:pt x="429780" y="1144412"/>
                </a:lnTo>
                <a:cubicBezTo>
                  <a:pt x="192419" y="1144412"/>
                  <a:pt x="0" y="951993"/>
                  <a:pt x="0" y="714632"/>
                </a:cubicBezTo>
                <a:lnTo>
                  <a:pt x="0" y="6553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13657" y="680679"/>
            <a:ext cx="6540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517236" y="2192481"/>
            <a:ext cx="11157527" cy="2641600"/>
          </a:xfrm>
          <a:custGeom>
            <a:avLst/>
            <a:gdLst>
              <a:gd name="connsiteX0" fmla="*/ 0 w 11157527"/>
              <a:gd name="connsiteY0" fmla="*/ 2641600 h 2641600"/>
              <a:gd name="connsiteX1" fmla="*/ 1985818 w 11157527"/>
              <a:gd name="connsiteY1" fmla="*/ 1302328 h 2641600"/>
              <a:gd name="connsiteX2" fmla="*/ 5237018 w 11157527"/>
              <a:gd name="connsiteY2" fmla="*/ 2032000 h 2641600"/>
              <a:gd name="connsiteX3" fmla="*/ 7767782 w 11157527"/>
              <a:gd name="connsiteY3" fmla="*/ 877455 h 2641600"/>
              <a:gd name="connsiteX4" fmla="*/ 9938327 w 11157527"/>
              <a:gd name="connsiteY4" fmla="*/ 895928 h 2641600"/>
              <a:gd name="connsiteX5" fmla="*/ 11157527 w 11157527"/>
              <a:gd name="connsiteY5" fmla="*/ 0 h 2641600"/>
              <a:gd name="connsiteX0-1" fmla="*/ 0 w 11157527"/>
              <a:gd name="connsiteY0-2" fmla="*/ 2641600 h 2641600"/>
              <a:gd name="connsiteX1-3" fmla="*/ 1985818 w 11157527"/>
              <a:gd name="connsiteY1-4" fmla="*/ 1302328 h 2641600"/>
              <a:gd name="connsiteX2-5" fmla="*/ 5292436 w 11157527"/>
              <a:gd name="connsiteY2-6" fmla="*/ 2493818 h 2641600"/>
              <a:gd name="connsiteX3-7" fmla="*/ 7767782 w 11157527"/>
              <a:gd name="connsiteY3-8" fmla="*/ 877455 h 2641600"/>
              <a:gd name="connsiteX4-9" fmla="*/ 9938327 w 11157527"/>
              <a:gd name="connsiteY4-10" fmla="*/ 895928 h 2641600"/>
              <a:gd name="connsiteX5-11" fmla="*/ 11157527 w 11157527"/>
              <a:gd name="connsiteY5-12" fmla="*/ 0 h 2641600"/>
              <a:gd name="connsiteX0-13" fmla="*/ 0 w 11157527"/>
              <a:gd name="connsiteY0-14" fmla="*/ 2641600 h 2641600"/>
              <a:gd name="connsiteX1-15" fmla="*/ 1985818 w 11157527"/>
              <a:gd name="connsiteY1-16" fmla="*/ 1302328 h 2641600"/>
              <a:gd name="connsiteX2-17" fmla="*/ 5292436 w 11157527"/>
              <a:gd name="connsiteY2-18" fmla="*/ 2493818 h 2641600"/>
              <a:gd name="connsiteX3-19" fmla="*/ 7887855 w 11157527"/>
              <a:gd name="connsiteY3-20" fmla="*/ 720437 h 2641600"/>
              <a:gd name="connsiteX4-21" fmla="*/ 9938327 w 11157527"/>
              <a:gd name="connsiteY4-22" fmla="*/ 895928 h 2641600"/>
              <a:gd name="connsiteX5-23" fmla="*/ 11157527 w 11157527"/>
              <a:gd name="connsiteY5-24" fmla="*/ 0 h 2641600"/>
              <a:gd name="connsiteX0-25" fmla="*/ 0 w 11157527"/>
              <a:gd name="connsiteY0-26" fmla="*/ 2641600 h 2641600"/>
              <a:gd name="connsiteX1-27" fmla="*/ 1985818 w 11157527"/>
              <a:gd name="connsiteY1-28" fmla="*/ 1302328 h 2641600"/>
              <a:gd name="connsiteX2-29" fmla="*/ 5292436 w 11157527"/>
              <a:gd name="connsiteY2-30" fmla="*/ 2493818 h 2641600"/>
              <a:gd name="connsiteX3-31" fmla="*/ 7887855 w 11157527"/>
              <a:gd name="connsiteY3-32" fmla="*/ 720437 h 2641600"/>
              <a:gd name="connsiteX4-33" fmla="*/ 10095345 w 11157527"/>
              <a:gd name="connsiteY4-34" fmla="*/ 775856 h 2641600"/>
              <a:gd name="connsiteX5-35" fmla="*/ 11157527 w 11157527"/>
              <a:gd name="connsiteY5-36" fmla="*/ 0 h 2641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1157527" h="2641600">
                <a:moveTo>
                  <a:pt x="0" y="2641600"/>
                </a:moveTo>
                <a:cubicBezTo>
                  <a:pt x="556491" y="2022764"/>
                  <a:pt x="1103745" y="1326958"/>
                  <a:pt x="1985818" y="1302328"/>
                </a:cubicBezTo>
                <a:cubicBezTo>
                  <a:pt x="2867891" y="1277698"/>
                  <a:pt x="4308763" y="2590800"/>
                  <a:pt x="5292436" y="2493818"/>
                </a:cubicBezTo>
                <a:cubicBezTo>
                  <a:pt x="6276109" y="2396836"/>
                  <a:pt x="7087370" y="1006764"/>
                  <a:pt x="7887855" y="720437"/>
                </a:cubicBezTo>
                <a:cubicBezTo>
                  <a:pt x="8688340" y="434110"/>
                  <a:pt x="9550400" y="895929"/>
                  <a:pt x="10095345" y="775856"/>
                </a:cubicBezTo>
                <a:cubicBezTo>
                  <a:pt x="10640290" y="655783"/>
                  <a:pt x="11157527" y="0"/>
                  <a:pt x="11157527" y="0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1621618" y="3513281"/>
            <a:ext cx="310574" cy="310574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>
            <a:off x="7080308" y="3668568"/>
            <a:ext cx="310574" cy="310574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4183292" y="4127516"/>
            <a:ext cx="310574" cy="310574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5"/>
            </p:custDataLst>
          </p:nvPr>
        </p:nvSpPr>
        <p:spPr>
          <a:xfrm>
            <a:off x="9721908" y="2735695"/>
            <a:ext cx="310574" cy="310574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>
            <p:custDataLst>
              <p:tags r:id="rId6"/>
            </p:custDataLst>
          </p:nvPr>
        </p:nvSpPr>
        <p:spPr>
          <a:xfrm>
            <a:off x="1403350" y="3970655"/>
            <a:ext cx="2252980" cy="4597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1460500" y="4055110"/>
            <a:ext cx="2097405" cy="2381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zh-CN" sz="1200" dirty="0" smtClean="0">
                <a:solidFill>
                  <a:schemeClr val="bg1"/>
                </a:solidFill>
                <a:latin typeface="+mj-lt"/>
              </a:rPr>
              <a:t>ImageNet 项目的创建与推动</a:t>
            </a:r>
            <a:endParaRPr lang="en-US" altLang="zh-CN" sz="12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1435735" y="4524375"/>
            <a:ext cx="2122170" cy="12211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李飞飞教授主导创建了 ImageNet 项目，收集了超过 1500 万张标注图像，极大地推动了深度学习和图像识别领域的发展。</a:t>
            </a:r>
            <a:endParaRPr lang="zh-CN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圆角矩形 16"/>
          <p:cNvSpPr/>
          <p:nvPr>
            <p:custDataLst>
              <p:tags r:id="rId9"/>
            </p:custDataLst>
          </p:nvPr>
        </p:nvSpPr>
        <p:spPr>
          <a:xfrm>
            <a:off x="4008120" y="2507615"/>
            <a:ext cx="2449195" cy="43370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100830" y="2580640"/>
            <a:ext cx="2263775" cy="2870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zh-CN" sz="1200" dirty="0" smtClean="0">
                <a:solidFill>
                  <a:schemeClr val="bg1"/>
                </a:solidFill>
                <a:latin typeface="+mj-lt"/>
              </a:rPr>
              <a:t>斯坦福大学人工智能实验室领导</a:t>
            </a:r>
            <a:endParaRPr lang="en-US" altLang="zh-CN" sz="12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3963035" y="3058160"/>
            <a:ext cx="27622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作为斯坦福大学人工智能实验室（SAIL）主任，李飞飞教授领导了多项重要研究，促进了人工智能技术的进步。</a:t>
            </a:r>
            <a:endParaRPr lang="zh-CN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圆角矩形 19"/>
          <p:cNvSpPr/>
          <p:nvPr>
            <p:custDataLst>
              <p:tags r:id="rId12"/>
            </p:custDataLst>
          </p:nvPr>
        </p:nvSpPr>
        <p:spPr>
          <a:xfrm>
            <a:off x="7156450" y="4110355"/>
            <a:ext cx="2102485" cy="41465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7156450" y="4186555"/>
            <a:ext cx="2011680" cy="2438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zh-CN" sz="1200" dirty="0" smtClean="0">
                <a:solidFill>
                  <a:schemeClr val="bg1"/>
                </a:solidFill>
                <a:latin typeface="+mj-lt"/>
              </a:rPr>
              <a:t>谷歌云人工智能首席科学家</a:t>
            </a:r>
            <a:endParaRPr lang="en-US" altLang="zh-CN" sz="12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7106920" y="4638040"/>
            <a:ext cx="2099945" cy="159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在担任谷歌云（Google Cloud）人工智能/机器学习首席科学家期间，李飞飞教授推动了人工智能技术在商业领域的应用，致力于降低人工智能的使用门槛。</a:t>
            </a:r>
            <a:endParaRPr lang="zh-CN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圆角矩形 22"/>
          <p:cNvSpPr/>
          <p:nvPr>
            <p:custDataLst>
              <p:tags r:id="rId15"/>
            </p:custDataLst>
          </p:nvPr>
        </p:nvSpPr>
        <p:spPr>
          <a:xfrm>
            <a:off x="8867140" y="1189990"/>
            <a:ext cx="2139315" cy="47434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9002745" y="1263976"/>
            <a:ext cx="20034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 smtClean="0">
                <a:solidFill>
                  <a:schemeClr val="bg1"/>
                </a:solidFill>
                <a:latin typeface="+mj-lt"/>
              </a:rPr>
              <a:t>AI4ALL 的创立与多样性倡导</a:t>
            </a:r>
            <a:endParaRPr lang="en-US" altLang="zh-CN" sz="12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8365490" y="1723390"/>
            <a:ext cx="294068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+mj-lt"/>
              </a:rPr>
              <a:t>李飞飞教授联合创立了非营利组织 AI4ALL，致力于培养多元化的 AI 人才，推动 AI 教育的普及，特别关注女性和少数族裔在科技领域的发展。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350" y="2945130"/>
            <a:ext cx="17691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 smtClean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2007年-2010年</a:t>
            </a:r>
            <a:endParaRPr lang="en-US" altLang="zh-CN" sz="1600" dirty="0" smtClean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00830" y="4834255"/>
            <a:ext cx="18478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2013年-2017年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6812915" y="2697480"/>
            <a:ext cx="16294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2017年-2018年</a:t>
            </a:r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9624695" y="3140710"/>
            <a:ext cx="14179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2018年至今</a:t>
            </a:r>
            <a:endParaRPr lang="zh-CN" altLang="en-US" sz="16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636" y="625763"/>
            <a:ext cx="11360728" cy="5775036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65003" y="803789"/>
            <a:ext cx="49345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主要成就</a:t>
            </a:r>
            <a:r>
              <a:rPr lang="en-US" altLang="zh-CN" sz="3600" b="1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-</a:t>
            </a:r>
            <a:r>
              <a:rPr lang="zh-CN" altLang="en-US" sz="3600" b="1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众多学术论著</a:t>
            </a:r>
            <a:endParaRPr lang="zh-CN" altLang="en-US" sz="3600" b="1" dirty="0" smtClean="0"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917345" y="197986"/>
            <a:ext cx="859560" cy="1144413"/>
          </a:xfrm>
          <a:custGeom>
            <a:avLst/>
            <a:gdLst>
              <a:gd name="connsiteX0" fmla="*/ 6607 w 859560"/>
              <a:gd name="connsiteY0" fmla="*/ 0 h 1144413"/>
              <a:gd name="connsiteX1" fmla="*/ 852953 w 859560"/>
              <a:gd name="connsiteY1" fmla="*/ 0 h 1144413"/>
              <a:gd name="connsiteX2" fmla="*/ 859560 w 859560"/>
              <a:gd name="connsiteY2" fmla="*/ 65539 h 1144413"/>
              <a:gd name="connsiteX3" fmla="*/ 859559 w 859560"/>
              <a:gd name="connsiteY3" fmla="*/ 714633 h 1144413"/>
              <a:gd name="connsiteX4" fmla="*/ 429779 w 859560"/>
              <a:gd name="connsiteY4" fmla="*/ 1144413 h 1144413"/>
              <a:gd name="connsiteX5" fmla="*/ 429780 w 859560"/>
              <a:gd name="connsiteY5" fmla="*/ 1144412 h 1144413"/>
              <a:gd name="connsiteX6" fmla="*/ 0 w 859560"/>
              <a:gd name="connsiteY6" fmla="*/ 714632 h 1144413"/>
              <a:gd name="connsiteX7" fmla="*/ 0 w 859560"/>
              <a:gd name="connsiteY7" fmla="*/ 65539 h 1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9560" h="1144413">
                <a:moveTo>
                  <a:pt x="6607" y="0"/>
                </a:moveTo>
                <a:lnTo>
                  <a:pt x="852953" y="0"/>
                </a:lnTo>
                <a:lnTo>
                  <a:pt x="859560" y="65539"/>
                </a:lnTo>
                <a:cubicBezTo>
                  <a:pt x="859560" y="281904"/>
                  <a:pt x="859559" y="498268"/>
                  <a:pt x="859559" y="714633"/>
                </a:cubicBezTo>
                <a:cubicBezTo>
                  <a:pt x="859559" y="951994"/>
                  <a:pt x="667140" y="1144413"/>
                  <a:pt x="429779" y="1144413"/>
                </a:cubicBezTo>
                <a:lnTo>
                  <a:pt x="429780" y="1144412"/>
                </a:lnTo>
                <a:cubicBezTo>
                  <a:pt x="192419" y="1144412"/>
                  <a:pt x="0" y="951993"/>
                  <a:pt x="0" y="714632"/>
                </a:cubicBezTo>
                <a:lnTo>
                  <a:pt x="0" y="6553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13657" y="680679"/>
            <a:ext cx="6540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715770"/>
            <a:ext cx="6111240" cy="2087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6898640" y="1449070"/>
            <a:ext cx="465645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  </a:t>
            </a:r>
            <a:r>
              <a:rPr lang="zh-CN" altLang="en-US"/>
              <a:t>根据2021年4月斯坦福大学网址显示，李飞飞在包括《自然》《美国国家科学院院刊》《神经科学期刊（Journal of Neuroscience）》《计算机视觉与模式识别会议（CVPR）》《国际计算机视觉大会（ICCV）》《神经信息处理系统大会（NIPS）》《欧洲计算机视觉大会（ECCV）》《国际计算机视觉期刊（IJCV）》《IEEE模式分析与机器智能汇刊（IEEE-PAMI）》 等各类期刊和会议中发表了200多篇科学论文。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10" y="4070350"/>
            <a:ext cx="3750310" cy="2127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5800090" y="4793615"/>
            <a:ext cx="4862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她领导的ImageNet项目是计算机视觉领域的里程碑，推动了深度学习的革命性进展，并因此荣获IEEE PAMI杰出研究者奖——计算机视觉领域的最高荣誉。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62940" y="6464935"/>
            <a:ext cx="51371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图片来源于百度百科截图</a:t>
            </a:r>
            <a:endParaRPr lang="zh-CN" altLang="en-US" sz="16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925" y="625475"/>
            <a:ext cx="11360785" cy="5941695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65003" y="803789"/>
            <a:ext cx="51885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主要成就</a:t>
            </a:r>
            <a:r>
              <a:rPr lang="en-US" altLang="zh-CN" sz="3600" b="1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-</a:t>
            </a:r>
            <a:r>
              <a:rPr lang="zh-CN" altLang="en-US" sz="3600" b="1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创建</a:t>
            </a:r>
            <a:r>
              <a:rPr lang="en-US" altLang="zh-CN" sz="3600" b="1" dirty="0" smtClean="0">
                <a:latin typeface="汉仪中黑S" panose="00020600040101010101" pitchFamily="18" charset="-122"/>
                <a:ea typeface="汉仪中黑S" panose="00020600040101010101" pitchFamily="18" charset="-122"/>
              </a:rPr>
              <a:t>ImageNet</a:t>
            </a:r>
            <a:endParaRPr lang="en-US" altLang="zh-CN" sz="3600" b="1" dirty="0" smtClean="0"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917345" y="197986"/>
            <a:ext cx="859560" cy="1144413"/>
          </a:xfrm>
          <a:custGeom>
            <a:avLst/>
            <a:gdLst>
              <a:gd name="connsiteX0" fmla="*/ 6607 w 859560"/>
              <a:gd name="connsiteY0" fmla="*/ 0 h 1144413"/>
              <a:gd name="connsiteX1" fmla="*/ 852953 w 859560"/>
              <a:gd name="connsiteY1" fmla="*/ 0 h 1144413"/>
              <a:gd name="connsiteX2" fmla="*/ 859560 w 859560"/>
              <a:gd name="connsiteY2" fmla="*/ 65539 h 1144413"/>
              <a:gd name="connsiteX3" fmla="*/ 859559 w 859560"/>
              <a:gd name="connsiteY3" fmla="*/ 714633 h 1144413"/>
              <a:gd name="connsiteX4" fmla="*/ 429779 w 859560"/>
              <a:gd name="connsiteY4" fmla="*/ 1144413 h 1144413"/>
              <a:gd name="connsiteX5" fmla="*/ 429780 w 859560"/>
              <a:gd name="connsiteY5" fmla="*/ 1144412 h 1144413"/>
              <a:gd name="connsiteX6" fmla="*/ 0 w 859560"/>
              <a:gd name="connsiteY6" fmla="*/ 714632 h 1144413"/>
              <a:gd name="connsiteX7" fmla="*/ 0 w 859560"/>
              <a:gd name="connsiteY7" fmla="*/ 65539 h 1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9560" h="1144413">
                <a:moveTo>
                  <a:pt x="6607" y="0"/>
                </a:moveTo>
                <a:lnTo>
                  <a:pt x="852953" y="0"/>
                </a:lnTo>
                <a:lnTo>
                  <a:pt x="859560" y="65539"/>
                </a:lnTo>
                <a:cubicBezTo>
                  <a:pt x="859560" y="281904"/>
                  <a:pt x="859559" y="498268"/>
                  <a:pt x="859559" y="714633"/>
                </a:cubicBezTo>
                <a:cubicBezTo>
                  <a:pt x="859559" y="951994"/>
                  <a:pt x="667140" y="1144413"/>
                  <a:pt x="429779" y="1144413"/>
                </a:cubicBezTo>
                <a:lnTo>
                  <a:pt x="429780" y="1144412"/>
                </a:lnTo>
                <a:cubicBezTo>
                  <a:pt x="192419" y="1144412"/>
                  <a:pt x="0" y="951993"/>
                  <a:pt x="0" y="714632"/>
                </a:cubicBezTo>
                <a:lnTo>
                  <a:pt x="0" y="6553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13657" y="680679"/>
            <a:ext cx="6540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41475" y="4016375"/>
            <a:ext cx="9914255" cy="2345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在AI研究热潮中，如何判断研究的优劣一直缺乏公认的标准。李飞飞挺身而出，创立了ImageNet系统，为AI领域树立了全新的评估标杆，解决了算法评估的难题，为行业注入了新的活力。2000年，李飞飞进入加州理工学院，选择人工智能作为博士研究方向，专攻计算机视觉和机器学习。尽管当时人工智能领域冷门，甚至有人质疑其前景，但她坚定信念，毅然踏上研究之路。然而，研究过程充满挑战。李飞飞的小组多次申请经费无果，经费匮乏成为巨大难题。关键时刻，导师彼得罗慷慨解囊，支持她的研究。获得经费后，李飞飞迅速启动ImageNet项目，旨在让计算机具备图像识别能力。她带领团队下载了上亿张图片，并通过亚马逊平台外包标注工作。经过三年努力，完成了1500万幅图片的标注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89395" y="1682750"/>
            <a:ext cx="4966335" cy="2078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ImageNet项目的成功为人工智能领域树立了里程碑，计算机图像识别的错误率</a:t>
            </a:r>
            <a:r>
              <a:rPr lang="zh-CN" altLang="en-US" b="1">
                <a:sym typeface="+mn-ea"/>
              </a:rPr>
              <a:t>从28%降至3.6%</a:t>
            </a:r>
            <a:r>
              <a:rPr lang="zh-CN" altLang="en-US">
                <a:sym typeface="+mn-ea"/>
              </a:rPr>
              <a:t>，甚至超越了人眼的识别能力。李飞飞决定公开整个ImageNet数据库，免费提供给全球研究团队使用，推动了人工智能领域的飞速发展。ImageNet数据库对图像识别的研究起到了</a:t>
            </a:r>
            <a:r>
              <a:rPr lang="zh-CN" altLang="en-US" b="1">
                <a:sym typeface="+mn-ea"/>
              </a:rPr>
              <a:t>颠覆性推动作用</a:t>
            </a:r>
            <a:r>
              <a:rPr lang="zh-CN" altLang="en-US">
                <a:sym typeface="+mn-ea"/>
              </a:rPr>
              <a:t>，让这一领域达到了全新高度。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75" y="1522095"/>
            <a:ext cx="5585460" cy="2236470"/>
          </a:xfrm>
          <a:prstGeom prst="rect">
            <a:avLst/>
          </a:prstGeom>
        </p:spPr>
      </p:pic>
      <p:sp>
        <p:nvSpPr>
          <p:cNvPr id="28" name="圆角矩形 27"/>
          <p:cNvSpPr/>
          <p:nvPr>
            <p:custDataLst>
              <p:tags r:id="rId2"/>
            </p:custDataLst>
          </p:nvPr>
        </p:nvSpPr>
        <p:spPr>
          <a:xfrm>
            <a:off x="8087283" y="1342494"/>
            <a:ext cx="1817481" cy="314039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巨大意义</a:t>
            </a:r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 rot="5400000">
            <a:off x="27940" y="4905375"/>
            <a:ext cx="2145030" cy="36639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zh-CN" altLang="en-US"/>
              <a:t>艰难的创作历程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232064" y="459509"/>
            <a:ext cx="11727873" cy="6107545"/>
          </a:xfrm>
          <a:prstGeom prst="roundRect">
            <a:avLst>
              <a:gd name="adj" fmla="val 691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schemeClr val="bg2">
                <a:lumMod val="9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15636" y="625763"/>
            <a:ext cx="11360728" cy="5775036"/>
          </a:xfrm>
          <a:prstGeom prst="roundRect">
            <a:avLst>
              <a:gd name="adj" fmla="val 6459"/>
            </a:avLst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190500" algn="ctr" rotWithShape="0">
              <a:schemeClr val="bg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65003" y="803789"/>
            <a:ext cx="63099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 smtClean="0">
                <a:latin typeface="汉仪中黑S" panose="00020600040101010101" pitchFamily="18" charset="-122"/>
                <a:ea typeface="汉仪中黑S" panose="00020600040101010101" pitchFamily="18" charset="-122"/>
                <a:sym typeface="+mn-ea"/>
              </a:rPr>
              <a:t>主要成就</a:t>
            </a:r>
            <a:r>
              <a:rPr lang="en-US" altLang="zh-CN" sz="3600" b="1" dirty="0" smtClean="0">
                <a:latin typeface="汉仪中黑S" panose="00020600040101010101" pitchFamily="18" charset="-122"/>
                <a:ea typeface="汉仪中黑S" panose="00020600040101010101" pitchFamily="18" charset="-122"/>
                <a:sym typeface="+mn-ea"/>
              </a:rPr>
              <a:t>-致力推动谷歌AI入华</a:t>
            </a:r>
            <a:endParaRPr lang="en-US" altLang="zh-CN" sz="3600" b="1" dirty="0" smtClean="0">
              <a:latin typeface="汉仪中黑S" panose="00020600040101010101" pitchFamily="18" charset="-122"/>
              <a:ea typeface="汉仪中黑S" panose="00020600040101010101" pitchFamily="18" charset="-122"/>
              <a:sym typeface="+mn-ea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917345" y="197986"/>
            <a:ext cx="859560" cy="1144413"/>
          </a:xfrm>
          <a:custGeom>
            <a:avLst/>
            <a:gdLst>
              <a:gd name="connsiteX0" fmla="*/ 6607 w 859560"/>
              <a:gd name="connsiteY0" fmla="*/ 0 h 1144413"/>
              <a:gd name="connsiteX1" fmla="*/ 852953 w 859560"/>
              <a:gd name="connsiteY1" fmla="*/ 0 h 1144413"/>
              <a:gd name="connsiteX2" fmla="*/ 859560 w 859560"/>
              <a:gd name="connsiteY2" fmla="*/ 65539 h 1144413"/>
              <a:gd name="connsiteX3" fmla="*/ 859559 w 859560"/>
              <a:gd name="connsiteY3" fmla="*/ 714633 h 1144413"/>
              <a:gd name="connsiteX4" fmla="*/ 429779 w 859560"/>
              <a:gd name="connsiteY4" fmla="*/ 1144413 h 1144413"/>
              <a:gd name="connsiteX5" fmla="*/ 429780 w 859560"/>
              <a:gd name="connsiteY5" fmla="*/ 1144412 h 1144413"/>
              <a:gd name="connsiteX6" fmla="*/ 0 w 859560"/>
              <a:gd name="connsiteY6" fmla="*/ 714632 h 1144413"/>
              <a:gd name="connsiteX7" fmla="*/ 0 w 859560"/>
              <a:gd name="connsiteY7" fmla="*/ 65539 h 1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9560" h="1144413">
                <a:moveTo>
                  <a:pt x="6607" y="0"/>
                </a:moveTo>
                <a:lnTo>
                  <a:pt x="852953" y="0"/>
                </a:lnTo>
                <a:lnTo>
                  <a:pt x="859560" y="65539"/>
                </a:lnTo>
                <a:cubicBezTo>
                  <a:pt x="859560" y="281904"/>
                  <a:pt x="859559" y="498268"/>
                  <a:pt x="859559" y="714633"/>
                </a:cubicBezTo>
                <a:cubicBezTo>
                  <a:pt x="859559" y="951994"/>
                  <a:pt x="667140" y="1144413"/>
                  <a:pt x="429779" y="1144413"/>
                </a:cubicBezTo>
                <a:lnTo>
                  <a:pt x="429780" y="1144412"/>
                </a:lnTo>
                <a:cubicBezTo>
                  <a:pt x="192419" y="1144412"/>
                  <a:pt x="0" y="951993"/>
                  <a:pt x="0" y="714632"/>
                </a:cubicBezTo>
                <a:lnTo>
                  <a:pt x="0" y="6553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13657" y="680679"/>
            <a:ext cx="6540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中黑S" panose="00020600040101010101" pitchFamily="18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16940" y="1579245"/>
            <a:ext cx="2995295" cy="4186555"/>
          </a:xfrm>
          <a:prstGeom prst="roundRect">
            <a:avLst>
              <a:gd name="adj" fmla="val 14024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66470" y="2119630"/>
            <a:ext cx="2860040" cy="34753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lt"/>
              </a:rPr>
              <a:t>会上，李飞飞表示：“我目睹了中国在AI基础研究、创业、发展等方面走到世界前列。在ImageNet图像识别大赛、Kaggle的AI编程竞技平台上以及基础科研等方面，都有巨大的成就。今天，我和团队回到中国，希望开始一段长久、真诚的工作，创造未来。这个中心将与我们在世界各地，包括纽约、多伦多、伦敦和苏黎世在内的AI研究小组一起，共同让人工智能更好地服务于全人类。”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67480" y="1718027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谷歌云时光</a:t>
            </a:r>
            <a:endParaRPr lang="zh-CN" altLang="en-US" sz="2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599430" y="2119630"/>
            <a:ext cx="3387090" cy="330327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16200000">
            <a:off x="5535295" y="3017520"/>
            <a:ext cx="428625" cy="16300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342900" indent="-342900" algn="r">
              <a:buFont typeface="+mj-ea"/>
              <a:buAutoNum type="circleNumDbPlain"/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6" name="文本框 25"/>
          <p:cNvSpPr txBox="1"/>
          <p:nvPr/>
        </p:nvSpPr>
        <p:spPr>
          <a:xfrm rot="16200000">
            <a:off x="9502680" y="2238701"/>
            <a:ext cx="1906270" cy="238048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indent="0" algn="r">
              <a:buFont typeface="+mj-ea"/>
              <a:buNone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2016年11月，李飞飞加入Google Cloud担任Google Cloud AI首席科学家，凭借自己在AI学术领域的影响力，李飞飞几乎成为Google Cloud的形象代言人。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39" name="图片 38" descr="D:/学习资料/计算机视觉/李飞飞事迹PPT/谷歌开发者大会.jpg谷歌开发者大会"/>
          <p:cNvPicPr>
            <a:picLocks noChangeAspect="1"/>
          </p:cNvPicPr>
          <p:nvPr/>
        </p:nvPicPr>
        <p:blipFill>
          <a:blip r:embed="rId1"/>
          <a:srcRect l="16778" r="16778"/>
          <a:stretch>
            <a:fillRect/>
          </a:stretch>
        </p:blipFill>
        <p:spPr>
          <a:xfrm>
            <a:off x="5956935" y="2362200"/>
            <a:ext cx="2764790" cy="2764790"/>
          </a:xfrm>
          <a:custGeom>
            <a:avLst/>
            <a:gdLst>
              <a:gd name="connsiteX0" fmla="*/ 1119640 w 2239280"/>
              <a:gd name="connsiteY0" fmla="*/ 0 h 2239280"/>
              <a:gd name="connsiteX1" fmla="*/ 2239280 w 2239280"/>
              <a:gd name="connsiteY1" fmla="*/ 1119640 h 2239280"/>
              <a:gd name="connsiteX2" fmla="*/ 1119640 w 2239280"/>
              <a:gd name="connsiteY2" fmla="*/ 2239280 h 2239280"/>
              <a:gd name="connsiteX3" fmla="*/ 0 w 2239280"/>
              <a:gd name="connsiteY3" fmla="*/ 1119640 h 2239280"/>
              <a:gd name="connsiteX4" fmla="*/ 1119640 w 2239280"/>
              <a:gd name="connsiteY4" fmla="*/ 0 h 223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9280" h="2239280">
                <a:moveTo>
                  <a:pt x="1119640" y="0"/>
                </a:moveTo>
                <a:cubicBezTo>
                  <a:pt x="1738000" y="0"/>
                  <a:pt x="2239280" y="501280"/>
                  <a:pt x="2239280" y="1119640"/>
                </a:cubicBezTo>
                <a:cubicBezTo>
                  <a:pt x="2239280" y="1738000"/>
                  <a:pt x="1738000" y="2239280"/>
                  <a:pt x="1119640" y="2239280"/>
                </a:cubicBezTo>
                <a:cubicBezTo>
                  <a:pt x="501280" y="2239280"/>
                  <a:pt x="0" y="1738000"/>
                  <a:pt x="0" y="1119640"/>
                </a:cubicBezTo>
                <a:cubicBezTo>
                  <a:pt x="0" y="501280"/>
                  <a:pt x="501280" y="0"/>
                  <a:pt x="1119640" y="0"/>
                </a:cubicBezTo>
                <a:close/>
              </a:path>
            </a:pathLst>
          </a:custGeom>
        </p:spPr>
      </p:pic>
      <p:sp>
        <p:nvSpPr>
          <p:cNvPr id="19" name="椭圆 18"/>
          <p:cNvSpPr/>
          <p:nvPr/>
        </p:nvSpPr>
        <p:spPr>
          <a:xfrm>
            <a:off x="5593621" y="4501214"/>
            <a:ext cx="878881" cy="878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460508" y="2815913"/>
            <a:ext cx="878881" cy="878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Group 6"/>
          <p:cNvGrpSpPr/>
          <p:nvPr/>
        </p:nvGrpSpPr>
        <p:grpSpPr>
          <a:xfrm>
            <a:off x="5803987" y="4752994"/>
            <a:ext cx="447987" cy="401990"/>
            <a:chOff x="4673600" y="3303588"/>
            <a:chExt cx="1717675" cy="1770062"/>
          </a:xfrm>
          <a:solidFill>
            <a:schemeClr val="bg1"/>
          </a:solidFill>
        </p:grpSpPr>
        <p:sp>
          <p:nvSpPr>
            <p:cNvPr id="29" name="Freeform 32"/>
            <p:cNvSpPr/>
            <p:nvPr/>
          </p:nvSpPr>
          <p:spPr bwMode="auto">
            <a:xfrm>
              <a:off x="4673600" y="3303588"/>
              <a:ext cx="1717675" cy="150813"/>
            </a:xfrm>
            <a:custGeom>
              <a:avLst/>
              <a:gdLst>
                <a:gd name="T0" fmla="*/ 142 w 3245"/>
                <a:gd name="T1" fmla="*/ 0 h 287"/>
                <a:gd name="T2" fmla="*/ 3101 w 3245"/>
                <a:gd name="T3" fmla="*/ 0 h 287"/>
                <a:gd name="T4" fmla="*/ 3130 w 3245"/>
                <a:gd name="T5" fmla="*/ 3 h 287"/>
                <a:gd name="T6" fmla="*/ 3158 w 3245"/>
                <a:gd name="T7" fmla="*/ 12 h 287"/>
                <a:gd name="T8" fmla="*/ 3181 w 3245"/>
                <a:gd name="T9" fmla="*/ 25 h 287"/>
                <a:gd name="T10" fmla="*/ 3203 w 3245"/>
                <a:gd name="T11" fmla="*/ 42 h 287"/>
                <a:gd name="T12" fmla="*/ 3220 w 3245"/>
                <a:gd name="T13" fmla="*/ 64 h 287"/>
                <a:gd name="T14" fmla="*/ 3233 w 3245"/>
                <a:gd name="T15" fmla="*/ 89 h 287"/>
                <a:gd name="T16" fmla="*/ 3242 w 3245"/>
                <a:gd name="T17" fmla="*/ 115 h 287"/>
                <a:gd name="T18" fmla="*/ 3245 w 3245"/>
                <a:gd name="T19" fmla="*/ 144 h 287"/>
                <a:gd name="T20" fmla="*/ 3242 w 3245"/>
                <a:gd name="T21" fmla="*/ 173 h 287"/>
                <a:gd name="T22" fmla="*/ 3233 w 3245"/>
                <a:gd name="T23" fmla="*/ 199 h 287"/>
                <a:gd name="T24" fmla="*/ 3220 w 3245"/>
                <a:gd name="T25" fmla="*/ 224 h 287"/>
                <a:gd name="T26" fmla="*/ 3203 w 3245"/>
                <a:gd name="T27" fmla="*/ 245 h 287"/>
                <a:gd name="T28" fmla="*/ 3181 w 3245"/>
                <a:gd name="T29" fmla="*/ 263 h 287"/>
                <a:gd name="T30" fmla="*/ 3158 w 3245"/>
                <a:gd name="T31" fmla="*/ 276 h 287"/>
                <a:gd name="T32" fmla="*/ 3130 w 3245"/>
                <a:gd name="T33" fmla="*/ 284 h 287"/>
                <a:gd name="T34" fmla="*/ 3101 w 3245"/>
                <a:gd name="T35" fmla="*/ 287 h 287"/>
                <a:gd name="T36" fmla="*/ 142 w 3245"/>
                <a:gd name="T37" fmla="*/ 287 h 287"/>
                <a:gd name="T38" fmla="*/ 114 w 3245"/>
                <a:gd name="T39" fmla="*/ 284 h 287"/>
                <a:gd name="T40" fmla="*/ 87 w 3245"/>
                <a:gd name="T41" fmla="*/ 276 h 287"/>
                <a:gd name="T42" fmla="*/ 62 w 3245"/>
                <a:gd name="T43" fmla="*/ 263 h 287"/>
                <a:gd name="T44" fmla="*/ 41 w 3245"/>
                <a:gd name="T45" fmla="*/ 245 h 287"/>
                <a:gd name="T46" fmla="*/ 24 w 3245"/>
                <a:gd name="T47" fmla="*/ 224 h 287"/>
                <a:gd name="T48" fmla="*/ 10 w 3245"/>
                <a:gd name="T49" fmla="*/ 199 h 287"/>
                <a:gd name="T50" fmla="*/ 2 w 3245"/>
                <a:gd name="T51" fmla="*/ 173 h 287"/>
                <a:gd name="T52" fmla="*/ 0 w 3245"/>
                <a:gd name="T53" fmla="*/ 144 h 287"/>
                <a:gd name="T54" fmla="*/ 2 w 3245"/>
                <a:gd name="T55" fmla="*/ 115 h 287"/>
                <a:gd name="T56" fmla="*/ 10 w 3245"/>
                <a:gd name="T57" fmla="*/ 89 h 287"/>
                <a:gd name="T58" fmla="*/ 24 w 3245"/>
                <a:gd name="T59" fmla="*/ 64 h 287"/>
                <a:gd name="T60" fmla="*/ 41 w 3245"/>
                <a:gd name="T61" fmla="*/ 42 h 287"/>
                <a:gd name="T62" fmla="*/ 62 w 3245"/>
                <a:gd name="T63" fmla="*/ 25 h 287"/>
                <a:gd name="T64" fmla="*/ 87 w 3245"/>
                <a:gd name="T65" fmla="*/ 12 h 287"/>
                <a:gd name="T66" fmla="*/ 114 w 3245"/>
                <a:gd name="T67" fmla="*/ 3 h 287"/>
                <a:gd name="T68" fmla="*/ 142 w 3245"/>
                <a:gd name="T6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45" h="287">
                  <a:moveTo>
                    <a:pt x="142" y="0"/>
                  </a:moveTo>
                  <a:lnTo>
                    <a:pt x="3101" y="0"/>
                  </a:lnTo>
                  <a:lnTo>
                    <a:pt x="3130" y="3"/>
                  </a:lnTo>
                  <a:lnTo>
                    <a:pt x="3158" y="12"/>
                  </a:lnTo>
                  <a:lnTo>
                    <a:pt x="3181" y="25"/>
                  </a:lnTo>
                  <a:lnTo>
                    <a:pt x="3203" y="42"/>
                  </a:lnTo>
                  <a:lnTo>
                    <a:pt x="3220" y="64"/>
                  </a:lnTo>
                  <a:lnTo>
                    <a:pt x="3233" y="89"/>
                  </a:lnTo>
                  <a:lnTo>
                    <a:pt x="3242" y="115"/>
                  </a:lnTo>
                  <a:lnTo>
                    <a:pt x="3245" y="144"/>
                  </a:lnTo>
                  <a:lnTo>
                    <a:pt x="3242" y="173"/>
                  </a:lnTo>
                  <a:lnTo>
                    <a:pt x="3233" y="199"/>
                  </a:lnTo>
                  <a:lnTo>
                    <a:pt x="3220" y="224"/>
                  </a:lnTo>
                  <a:lnTo>
                    <a:pt x="3203" y="245"/>
                  </a:lnTo>
                  <a:lnTo>
                    <a:pt x="3181" y="263"/>
                  </a:lnTo>
                  <a:lnTo>
                    <a:pt x="3158" y="276"/>
                  </a:lnTo>
                  <a:lnTo>
                    <a:pt x="3130" y="284"/>
                  </a:lnTo>
                  <a:lnTo>
                    <a:pt x="3101" y="287"/>
                  </a:lnTo>
                  <a:lnTo>
                    <a:pt x="142" y="287"/>
                  </a:lnTo>
                  <a:lnTo>
                    <a:pt x="114" y="284"/>
                  </a:lnTo>
                  <a:lnTo>
                    <a:pt x="87" y="276"/>
                  </a:lnTo>
                  <a:lnTo>
                    <a:pt x="62" y="263"/>
                  </a:lnTo>
                  <a:lnTo>
                    <a:pt x="41" y="245"/>
                  </a:lnTo>
                  <a:lnTo>
                    <a:pt x="24" y="224"/>
                  </a:lnTo>
                  <a:lnTo>
                    <a:pt x="10" y="199"/>
                  </a:lnTo>
                  <a:lnTo>
                    <a:pt x="2" y="173"/>
                  </a:lnTo>
                  <a:lnTo>
                    <a:pt x="0" y="144"/>
                  </a:lnTo>
                  <a:lnTo>
                    <a:pt x="2" y="115"/>
                  </a:lnTo>
                  <a:lnTo>
                    <a:pt x="10" y="89"/>
                  </a:lnTo>
                  <a:lnTo>
                    <a:pt x="24" y="64"/>
                  </a:lnTo>
                  <a:lnTo>
                    <a:pt x="41" y="42"/>
                  </a:lnTo>
                  <a:lnTo>
                    <a:pt x="62" y="25"/>
                  </a:lnTo>
                  <a:lnTo>
                    <a:pt x="87" y="12"/>
                  </a:lnTo>
                  <a:lnTo>
                    <a:pt x="114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4840288" y="3648075"/>
              <a:ext cx="1382713" cy="901700"/>
            </a:xfrm>
            <a:custGeom>
              <a:avLst/>
              <a:gdLst>
                <a:gd name="T0" fmla="*/ 172 w 2612"/>
                <a:gd name="T1" fmla="*/ 3 h 1703"/>
                <a:gd name="T2" fmla="*/ 224 w 2612"/>
                <a:gd name="T3" fmla="*/ 24 h 1703"/>
                <a:gd name="T4" fmla="*/ 261 w 2612"/>
                <a:gd name="T5" fmla="*/ 63 h 1703"/>
                <a:gd name="T6" fmla="*/ 283 w 2612"/>
                <a:gd name="T7" fmla="*/ 114 h 1703"/>
                <a:gd name="T8" fmla="*/ 286 w 2612"/>
                <a:gd name="T9" fmla="*/ 1274 h 1703"/>
                <a:gd name="T10" fmla="*/ 297 w 2612"/>
                <a:gd name="T11" fmla="*/ 1329 h 1703"/>
                <a:gd name="T12" fmla="*/ 328 w 2612"/>
                <a:gd name="T13" fmla="*/ 1374 h 1703"/>
                <a:gd name="T14" fmla="*/ 373 w 2612"/>
                <a:gd name="T15" fmla="*/ 1404 h 1703"/>
                <a:gd name="T16" fmla="*/ 428 w 2612"/>
                <a:gd name="T17" fmla="*/ 1416 h 1703"/>
                <a:gd name="T18" fmla="*/ 2213 w 2612"/>
                <a:gd name="T19" fmla="*/ 1413 h 1703"/>
                <a:gd name="T20" fmla="*/ 2263 w 2612"/>
                <a:gd name="T21" fmla="*/ 1391 h 1703"/>
                <a:gd name="T22" fmla="*/ 2302 w 2612"/>
                <a:gd name="T23" fmla="*/ 1353 h 1703"/>
                <a:gd name="T24" fmla="*/ 2324 w 2612"/>
                <a:gd name="T25" fmla="*/ 1303 h 1703"/>
                <a:gd name="T26" fmla="*/ 2326 w 2612"/>
                <a:gd name="T27" fmla="*/ 143 h 1703"/>
                <a:gd name="T28" fmla="*/ 2337 w 2612"/>
                <a:gd name="T29" fmla="*/ 88 h 1703"/>
                <a:gd name="T30" fmla="*/ 2368 w 2612"/>
                <a:gd name="T31" fmla="*/ 42 h 1703"/>
                <a:gd name="T32" fmla="*/ 2414 w 2612"/>
                <a:gd name="T33" fmla="*/ 11 h 1703"/>
                <a:gd name="T34" fmla="*/ 2469 w 2612"/>
                <a:gd name="T35" fmla="*/ 0 h 1703"/>
                <a:gd name="T36" fmla="*/ 2525 w 2612"/>
                <a:gd name="T37" fmla="*/ 11 h 1703"/>
                <a:gd name="T38" fmla="*/ 2570 w 2612"/>
                <a:gd name="T39" fmla="*/ 42 h 1703"/>
                <a:gd name="T40" fmla="*/ 2601 w 2612"/>
                <a:gd name="T41" fmla="*/ 88 h 1703"/>
                <a:gd name="T42" fmla="*/ 2612 w 2612"/>
                <a:gd name="T43" fmla="*/ 143 h 1703"/>
                <a:gd name="T44" fmla="*/ 2609 w 2612"/>
                <a:gd name="T45" fmla="*/ 1323 h 1703"/>
                <a:gd name="T46" fmla="*/ 2588 w 2612"/>
                <a:gd name="T47" fmla="*/ 1418 h 1703"/>
                <a:gd name="T48" fmla="*/ 2546 w 2612"/>
                <a:gd name="T49" fmla="*/ 1504 h 1703"/>
                <a:gd name="T50" fmla="*/ 2486 w 2612"/>
                <a:gd name="T51" fmla="*/ 1577 h 1703"/>
                <a:gd name="T52" fmla="*/ 2414 w 2612"/>
                <a:gd name="T53" fmla="*/ 1635 h 1703"/>
                <a:gd name="T54" fmla="*/ 2329 w 2612"/>
                <a:gd name="T55" fmla="*/ 1677 h 1703"/>
                <a:gd name="T56" fmla="*/ 2234 w 2612"/>
                <a:gd name="T57" fmla="*/ 1700 h 1703"/>
                <a:gd name="T58" fmla="*/ 428 w 2612"/>
                <a:gd name="T59" fmla="*/ 1703 h 1703"/>
                <a:gd name="T60" fmla="*/ 330 w 2612"/>
                <a:gd name="T61" fmla="*/ 1692 h 1703"/>
                <a:gd name="T62" fmla="*/ 240 w 2612"/>
                <a:gd name="T63" fmla="*/ 1659 h 1703"/>
                <a:gd name="T64" fmla="*/ 160 w 2612"/>
                <a:gd name="T65" fmla="*/ 1608 h 1703"/>
                <a:gd name="T66" fmla="*/ 95 w 2612"/>
                <a:gd name="T67" fmla="*/ 1542 h 1703"/>
                <a:gd name="T68" fmla="*/ 43 w 2612"/>
                <a:gd name="T69" fmla="*/ 1462 h 1703"/>
                <a:gd name="T70" fmla="*/ 12 w 2612"/>
                <a:gd name="T71" fmla="*/ 1372 h 1703"/>
                <a:gd name="T72" fmla="*/ 0 w 2612"/>
                <a:gd name="T73" fmla="*/ 1274 h 1703"/>
                <a:gd name="T74" fmla="*/ 2 w 2612"/>
                <a:gd name="T75" fmla="*/ 114 h 1703"/>
                <a:gd name="T76" fmla="*/ 24 w 2612"/>
                <a:gd name="T77" fmla="*/ 63 h 1703"/>
                <a:gd name="T78" fmla="*/ 63 w 2612"/>
                <a:gd name="T79" fmla="*/ 24 h 1703"/>
                <a:gd name="T80" fmla="*/ 114 w 2612"/>
                <a:gd name="T81" fmla="*/ 3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12" h="1703">
                  <a:moveTo>
                    <a:pt x="143" y="0"/>
                  </a:moveTo>
                  <a:lnTo>
                    <a:pt x="172" y="3"/>
                  </a:lnTo>
                  <a:lnTo>
                    <a:pt x="199" y="11"/>
                  </a:lnTo>
                  <a:lnTo>
                    <a:pt x="224" y="24"/>
                  </a:lnTo>
                  <a:lnTo>
                    <a:pt x="244" y="42"/>
                  </a:lnTo>
                  <a:lnTo>
                    <a:pt x="261" y="63"/>
                  </a:lnTo>
                  <a:lnTo>
                    <a:pt x="275" y="88"/>
                  </a:lnTo>
                  <a:lnTo>
                    <a:pt x="283" y="114"/>
                  </a:lnTo>
                  <a:lnTo>
                    <a:pt x="286" y="143"/>
                  </a:lnTo>
                  <a:lnTo>
                    <a:pt x="286" y="1274"/>
                  </a:lnTo>
                  <a:lnTo>
                    <a:pt x="289" y="1303"/>
                  </a:lnTo>
                  <a:lnTo>
                    <a:pt x="297" y="1329"/>
                  </a:lnTo>
                  <a:lnTo>
                    <a:pt x="311" y="1353"/>
                  </a:lnTo>
                  <a:lnTo>
                    <a:pt x="328" y="1374"/>
                  </a:lnTo>
                  <a:lnTo>
                    <a:pt x="349" y="1391"/>
                  </a:lnTo>
                  <a:lnTo>
                    <a:pt x="373" y="1404"/>
                  </a:lnTo>
                  <a:lnTo>
                    <a:pt x="400" y="1413"/>
                  </a:lnTo>
                  <a:lnTo>
                    <a:pt x="428" y="1416"/>
                  </a:lnTo>
                  <a:lnTo>
                    <a:pt x="2184" y="1416"/>
                  </a:lnTo>
                  <a:lnTo>
                    <a:pt x="2213" y="1413"/>
                  </a:lnTo>
                  <a:lnTo>
                    <a:pt x="2240" y="1404"/>
                  </a:lnTo>
                  <a:lnTo>
                    <a:pt x="2263" y="1391"/>
                  </a:lnTo>
                  <a:lnTo>
                    <a:pt x="2285" y="1374"/>
                  </a:lnTo>
                  <a:lnTo>
                    <a:pt x="2302" y="1353"/>
                  </a:lnTo>
                  <a:lnTo>
                    <a:pt x="2314" y="1329"/>
                  </a:lnTo>
                  <a:lnTo>
                    <a:pt x="2324" y="1303"/>
                  </a:lnTo>
                  <a:lnTo>
                    <a:pt x="2326" y="1274"/>
                  </a:lnTo>
                  <a:lnTo>
                    <a:pt x="2326" y="143"/>
                  </a:lnTo>
                  <a:lnTo>
                    <a:pt x="2329" y="114"/>
                  </a:lnTo>
                  <a:lnTo>
                    <a:pt x="2337" y="88"/>
                  </a:lnTo>
                  <a:lnTo>
                    <a:pt x="2350" y="63"/>
                  </a:lnTo>
                  <a:lnTo>
                    <a:pt x="2368" y="42"/>
                  </a:lnTo>
                  <a:lnTo>
                    <a:pt x="2389" y="24"/>
                  </a:lnTo>
                  <a:lnTo>
                    <a:pt x="2414" y="11"/>
                  </a:lnTo>
                  <a:lnTo>
                    <a:pt x="2440" y="3"/>
                  </a:lnTo>
                  <a:lnTo>
                    <a:pt x="2469" y="0"/>
                  </a:lnTo>
                  <a:lnTo>
                    <a:pt x="2498" y="3"/>
                  </a:lnTo>
                  <a:lnTo>
                    <a:pt x="2525" y="11"/>
                  </a:lnTo>
                  <a:lnTo>
                    <a:pt x="2549" y="24"/>
                  </a:lnTo>
                  <a:lnTo>
                    <a:pt x="2570" y="42"/>
                  </a:lnTo>
                  <a:lnTo>
                    <a:pt x="2588" y="63"/>
                  </a:lnTo>
                  <a:lnTo>
                    <a:pt x="2601" y="88"/>
                  </a:lnTo>
                  <a:lnTo>
                    <a:pt x="2609" y="114"/>
                  </a:lnTo>
                  <a:lnTo>
                    <a:pt x="2612" y="143"/>
                  </a:lnTo>
                  <a:lnTo>
                    <a:pt x="2612" y="1274"/>
                  </a:lnTo>
                  <a:lnTo>
                    <a:pt x="2609" y="1323"/>
                  </a:lnTo>
                  <a:lnTo>
                    <a:pt x="2601" y="1372"/>
                  </a:lnTo>
                  <a:lnTo>
                    <a:pt x="2588" y="1418"/>
                  </a:lnTo>
                  <a:lnTo>
                    <a:pt x="2568" y="1462"/>
                  </a:lnTo>
                  <a:lnTo>
                    <a:pt x="2546" y="1504"/>
                  </a:lnTo>
                  <a:lnTo>
                    <a:pt x="2518" y="1542"/>
                  </a:lnTo>
                  <a:lnTo>
                    <a:pt x="2486" y="1577"/>
                  </a:lnTo>
                  <a:lnTo>
                    <a:pt x="2452" y="1608"/>
                  </a:lnTo>
                  <a:lnTo>
                    <a:pt x="2414" y="1635"/>
                  </a:lnTo>
                  <a:lnTo>
                    <a:pt x="2373" y="1659"/>
                  </a:lnTo>
                  <a:lnTo>
                    <a:pt x="2329" y="1677"/>
                  </a:lnTo>
                  <a:lnTo>
                    <a:pt x="2283" y="1692"/>
                  </a:lnTo>
                  <a:lnTo>
                    <a:pt x="2234" y="1700"/>
                  </a:lnTo>
                  <a:lnTo>
                    <a:pt x="2184" y="1703"/>
                  </a:lnTo>
                  <a:lnTo>
                    <a:pt x="428" y="1703"/>
                  </a:lnTo>
                  <a:lnTo>
                    <a:pt x="378" y="1700"/>
                  </a:lnTo>
                  <a:lnTo>
                    <a:pt x="330" y="1692"/>
                  </a:lnTo>
                  <a:lnTo>
                    <a:pt x="284" y="1677"/>
                  </a:lnTo>
                  <a:lnTo>
                    <a:pt x="240" y="1659"/>
                  </a:lnTo>
                  <a:lnTo>
                    <a:pt x="199" y="1635"/>
                  </a:lnTo>
                  <a:lnTo>
                    <a:pt x="160" y="1608"/>
                  </a:lnTo>
                  <a:lnTo>
                    <a:pt x="125" y="1577"/>
                  </a:lnTo>
                  <a:lnTo>
                    <a:pt x="95" y="1542"/>
                  </a:lnTo>
                  <a:lnTo>
                    <a:pt x="67" y="1504"/>
                  </a:lnTo>
                  <a:lnTo>
                    <a:pt x="43" y="1462"/>
                  </a:lnTo>
                  <a:lnTo>
                    <a:pt x="25" y="1418"/>
                  </a:lnTo>
                  <a:lnTo>
                    <a:pt x="12" y="1372"/>
                  </a:lnTo>
                  <a:lnTo>
                    <a:pt x="2" y="1323"/>
                  </a:lnTo>
                  <a:lnTo>
                    <a:pt x="0" y="1274"/>
                  </a:lnTo>
                  <a:lnTo>
                    <a:pt x="0" y="143"/>
                  </a:lnTo>
                  <a:lnTo>
                    <a:pt x="2" y="114"/>
                  </a:lnTo>
                  <a:lnTo>
                    <a:pt x="12" y="88"/>
                  </a:lnTo>
                  <a:lnTo>
                    <a:pt x="24" y="63"/>
                  </a:lnTo>
                  <a:lnTo>
                    <a:pt x="42" y="42"/>
                  </a:lnTo>
                  <a:lnTo>
                    <a:pt x="63" y="24"/>
                  </a:lnTo>
                  <a:lnTo>
                    <a:pt x="87" y="11"/>
                  </a:lnTo>
                  <a:lnTo>
                    <a:pt x="114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3" name="Freeform 34"/>
            <p:cNvSpPr/>
            <p:nvPr/>
          </p:nvSpPr>
          <p:spPr bwMode="auto">
            <a:xfrm>
              <a:off x="5195888" y="3946525"/>
              <a:ext cx="152400" cy="285750"/>
            </a:xfrm>
            <a:custGeom>
              <a:avLst/>
              <a:gdLst>
                <a:gd name="T0" fmla="*/ 143 w 287"/>
                <a:gd name="T1" fmla="*/ 0 h 540"/>
                <a:gd name="T2" fmla="*/ 172 w 287"/>
                <a:gd name="T3" fmla="*/ 3 h 540"/>
                <a:gd name="T4" fmla="*/ 200 w 287"/>
                <a:gd name="T5" fmla="*/ 11 h 540"/>
                <a:gd name="T6" fmla="*/ 223 w 287"/>
                <a:gd name="T7" fmla="*/ 24 h 540"/>
                <a:gd name="T8" fmla="*/ 245 w 287"/>
                <a:gd name="T9" fmla="*/ 42 h 540"/>
                <a:gd name="T10" fmla="*/ 262 w 287"/>
                <a:gd name="T11" fmla="*/ 63 h 540"/>
                <a:gd name="T12" fmla="*/ 275 w 287"/>
                <a:gd name="T13" fmla="*/ 88 h 540"/>
                <a:gd name="T14" fmla="*/ 284 w 287"/>
                <a:gd name="T15" fmla="*/ 114 h 540"/>
                <a:gd name="T16" fmla="*/ 287 w 287"/>
                <a:gd name="T17" fmla="*/ 143 h 540"/>
                <a:gd name="T18" fmla="*/ 287 w 287"/>
                <a:gd name="T19" fmla="*/ 396 h 540"/>
                <a:gd name="T20" fmla="*/ 284 w 287"/>
                <a:gd name="T21" fmla="*/ 426 h 540"/>
                <a:gd name="T22" fmla="*/ 275 w 287"/>
                <a:gd name="T23" fmla="*/ 453 h 540"/>
                <a:gd name="T24" fmla="*/ 262 w 287"/>
                <a:gd name="T25" fmla="*/ 477 h 540"/>
                <a:gd name="T26" fmla="*/ 245 w 287"/>
                <a:gd name="T27" fmla="*/ 498 h 540"/>
                <a:gd name="T28" fmla="*/ 223 w 287"/>
                <a:gd name="T29" fmla="*/ 515 h 540"/>
                <a:gd name="T30" fmla="*/ 200 w 287"/>
                <a:gd name="T31" fmla="*/ 529 h 540"/>
                <a:gd name="T32" fmla="*/ 172 w 287"/>
                <a:gd name="T33" fmla="*/ 537 h 540"/>
                <a:gd name="T34" fmla="*/ 143 w 287"/>
                <a:gd name="T35" fmla="*/ 540 h 540"/>
                <a:gd name="T36" fmla="*/ 115 w 287"/>
                <a:gd name="T37" fmla="*/ 537 h 540"/>
                <a:gd name="T38" fmla="*/ 88 w 287"/>
                <a:gd name="T39" fmla="*/ 529 h 540"/>
                <a:gd name="T40" fmla="*/ 64 w 287"/>
                <a:gd name="T41" fmla="*/ 515 h 540"/>
                <a:gd name="T42" fmla="*/ 42 w 287"/>
                <a:gd name="T43" fmla="*/ 498 h 540"/>
                <a:gd name="T44" fmla="*/ 25 w 287"/>
                <a:gd name="T45" fmla="*/ 477 h 540"/>
                <a:gd name="T46" fmla="*/ 11 w 287"/>
                <a:gd name="T47" fmla="*/ 453 h 540"/>
                <a:gd name="T48" fmla="*/ 3 w 287"/>
                <a:gd name="T49" fmla="*/ 426 h 540"/>
                <a:gd name="T50" fmla="*/ 0 w 287"/>
                <a:gd name="T51" fmla="*/ 396 h 540"/>
                <a:gd name="T52" fmla="*/ 0 w 287"/>
                <a:gd name="T53" fmla="*/ 143 h 540"/>
                <a:gd name="T54" fmla="*/ 3 w 287"/>
                <a:gd name="T55" fmla="*/ 114 h 540"/>
                <a:gd name="T56" fmla="*/ 11 w 287"/>
                <a:gd name="T57" fmla="*/ 88 h 540"/>
                <a:gd name="T58" fmla="*/ 25 w 287"/>
                <a:gd name="T59" fmla="*/ 63 h 540"/>
                <a:gd name="T60" fmla="*/ 42 w 287"/>
                <a:gd name="T61" fmla="*/ 42 h 540"/>
                <a:gd name="T62" fmla="*/ 64 w 287"/>
                <a:gd name="T63" fmla="*/ 24 h 540"/>
                <a:gd name="T64" fmla="*/ 88 w 287"/>
                <a:gd name="T65" fmla="*/ 11 h 540"/>
                <a:gd name="T66" fmla="*/ 115 w 287"/>
                <a:gd name="T67" fmla="*/ 3 h 540"/>
                <a:gd name="T68" fmla="*/ 143 w 287"/>
                <a:gd name="T6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7" h="540">
                  <a:moveTo>
                    <a:pt x="143" y="0"/>
                  </a:moveTo>
                  <a:lnTo>
                    <a:pt x="172" y="3"/>
                  </a:lnTo>
                  <a:lnTo>
                    <a:pt x="200" y="11"/>
                  </a:lnTo>
                  <a:lnTo>
                    <a:pt x="223" y="24"/>
                  </a:lnTo>
                  <a:lnTo>
                    <a:pt x="245" y="42"/>
                  </a:lnTo>
                  <a:lnTo>
                    <a:pt x="262" y="63"/>
                  </a:lnTo>
                  <a:lnTo>
                    <a:pt x="275" y="88"/>
                  </a:lnTo>
                  <a:lnTo>
                    <a:pt x="284" y="114"/>
                  </a:lnTo>
                  <a:lnTo>
                    <a:pt x="287" y="143"/>
                  </a:lnTo>
                  <a:lnTo>
                    <a:pt x="287" y="396"/>
                  </a:lnTo>
                  <a:lnTo>
                    <a:pt x="284" y="426"/>
                  </a:lnTo>
                  <a:lnTo>
                    <a:pt x="275" y="453"/>
                  </a:lnTo>
                  <a:lnTo>
                    <a:pt x="262" y="477"/>
                  </a:lnTo>
                  <a:lnTo>
                    <a:pt x="245" y="498"/>
                  </a:lnTo>
                  <a:lnTo>
                    <a:pt x="223" y="515"/>
                  </a:lnTo>
                  <a:lnTo>
                    <a:pt x="200" y="529"/>
                  </a:lnTo>
                  <a:lnTo>
                    <a:pt x="172" y="537"/>
                  </a:lnTo>
                  <a:lnTo>
                    <a:pt x="143" y="540"/>
                  </a:lnTo>
                  <a:lnTo>
                    <a:pt x="115" y="537"/>
                  </a:lnTo>
                  <a:lnTo>
                    <a:pt x="88" y="529"/>
                  </a:lnTo>
                  <a:lnTo>
                    <a:pt x="64" y="515"/>
                  </a:lnTo>
                  <a:lnTo>
                    <a:pt x="42" y="498"/>
                  </a:lnTo>
                  <a:lnTo>
                    <a:pt x="25" y="477"/>
                  </a:lnTo>
                  <a:lnTo>
                    <a:pt x="11" y="453"/>
                  </a:lnTo>
                  <a:lnTo>
                    <a:pt x="3" y="426"/>
                  </a:lnTo>
                  <a:lnTo>
                    <a:pt x="0" y="396"/>
                  </a:lnTo>
                  <a:lnTo>
                    <a:pt x="0" y="143"/>
                  </a:lnTo>
                  <a:lnTo>
                    <a:pt x="3" y="114"/>
                  </a:lnTo>
                  <a:lnTo>
                    <a:pt x="11" y="88"/>
                  </a:lnTo>
                  <a:lnTo>
                    <a:pt x="25" y="63"/>
                  </a:lnTo>
                  <a:lnTo>
                    <a:pt x="42" y="42"/>
                  </a:lnTo>
                  <a:lnTo>
                    <a:pt x="64" y="24"/>
                  </a:lnTo>
                  <a:lnTo>
                    <a:pt x="88" y="11"/>
                  </a:lnTo>
                  <a:lnTo>
                    <a:pt x="115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5456238" y="3670300"/>
              <a:ext cx="150813" cy="561975"/>
            </a:xfrm>
            <a:custGeom>
              <a:avLst/>
              <a:gdLst>
                <a:gd name="T0" fmla="*/ 142 w 285"/>
                <a:gd name="T1" fmla="*/ 0 h 1063"/>
                <a:gd name="T2" fmla="*/ 172 w 285"/>
                <a:gd name="T3" fmla="*/ 3 h 1063"/>
                <a:gd name="T4" fmla="*/ 198 w 285"/>
                <a:gd name="T5" fmla="*/ 11 h 1063"/>
                <a:gd name="T6" fmla="*/ 223 w 285"/>
                <a:gd name="T7" fmla="*/ 24 h 1063"/>
                <a:gd name="T8" fmla="*/ 243 w 285"/>
                <a:gd name="T9" fmla="*/ 42 h 1063"/>
                <a:gd name="T10" fmla="*/ 261 w 285"/>
                <a:gd name="T11" fmla="*/ 63 h 1063"/>
                <a:gd name="T12" fmla="*/ 274 w 285"/>
                <a:gd name="T13" fmla="*/ 88 h 1063"/>
                <a:gd name="T14" fmla="*/ 282 w 285"/>
                <a:gd name="T15" fmla="*/ 114 h 1063"/>
                <a:gd name="T16" fmla="*/ 285 w 285"/>
                <a:gd name="T17" fmla="*/ 143 h 1063"/>
                <a:gd name="T18" fmla="*/ 285 w 285"/>
                <a:gd name="T19" fmla="*/ 919 h 1063"/>
                <a:gd name="T20" fmla="*/ 282 w 285"/>
                <a:gd name="T21" fmla="*/ 949 h 1063"/>
                <a:gd name="T22" fmla="*/ 274 w 285"/>
                <a:gd name="T23" fmla="*/ 976 h 1063"/>
                <a:gd name="T24" fmla="*/ 261 w 285"/>
                <a:gd name="T25" fmla="*/ 1000 h 1063"/>
                <a:gd name="T26" fmla="*/ 243 w 285"/>
                <a:gd name="T27" fmla="*/ 1021 h 1063"/>
                <a:gd name="T28" fmla="*/ 222 w 285"/>
                <a:gd name="T29" fmla="*/ 1038 h 1063"/>
                <a:gd name="T30" fmla="*/ 198 w 285"/>
                <a:gd name="T31" fmla="*/ 1052 h 1063"/>
                <a:gd name="T32" fmla="*/ 171 w 285"/>
                <a:gd name="T33" fmla="*/ 1060 h 1063"/>
                <a:gd name="T34" fmla="*/ 142 w 285"/>
                <a:gd name="T35" fmla="*/ 1063 h 1063"/>
                <a:gd name="T36" fmla="*/ 113 w 285"/>
                <a:gd name="T37" fmla="*/ 1060 h 1063"/>
                <a:gd name="T38" fmla="*/ 87 w 285"/>
                <a:gd name="T39" fmla="*/ 1052 h 1063"/>
                <a:gd name="T40" fmla="*/ 62 w 285"/>
                <a:gd name="T41" fmla="*/ 1038 h 1063"/>
                <a:gd name="T42" fmla="*/ 40 w 285"/>
                <a:gd name="T43" fmla="*/ 1021 h 1063"/>
                <a:gd name="T44" fmla="*/ 23 w 285"/>
                <a:gd name="T45" fmla="*/ 1000 h 1063"/>
                <a:gd name="T46" fmla="*/ 11 w 285"/>
                <a:gd name="T47" fmla="*/ 976 h 1063"/>
                <a:gd name="T48" fmla="*/ 2 w 285"/>
                <a:gd name="T49" fmla="*/ 949 h 1063"/>
                <a:gd name="T50" fmla="*/ 0 w 285"/>
                <a:gd name="T51" fmla="*/ 919 h 1063"/>
                <a:gd name="T52" fmla="*/ 0 w 285"/>
                <a:gd name="T53" fmla="*/ 143 h 1063"/>
                <a:gd name="T54" fmla="*/ 2 w 285"/>
                <a:gd name="T55" fmla="*/ 114 h 1063"/>
                <a:gd name="T56" fmla="*/ 11 w 285"/>
                <a:gd name="T57" fmla="*/ 88 h 1063"/>
                <a:gd name="T58" fmla="*/ 23 w 285"/>
                <a:gd name="T59" fmla="*/ 63 h 1063"/>
                <a:gd name="T60" fmla="*/ 40 w 285"/>
                <a:gd name="T61" fmla="*/ 42 h 1063"/>
                <a:gd name="T62" fmla="*/ 62 w 285"/>
                <a:gd name="T63" fmla="*/ 24 h 1063"/>
                <a:gd name="T64" fmla="*/ 87 w 285"/>
                <a:gd name="T65" fmla="*/ 11 h 1063"/>
                <a:gd name="T66" fmla="*/ 113 w 285"/>
                <a:gd name="T67" fmla="*/ 3 h 1063"/>
                <a:gd name="T68" fmla="*/ 142 w 285"/>
                <a:gd name="T69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1063">
                  <a:moveTo>
                    <a:pt x="142" y="0"/>
                  </a:moveTo>
                  <a:lnTo>
                    <a:pt x="172" y="3"/>
                  </a:lnTo>
                  <a:lnTo>
                    <a:pt x="198" y="11"/>
                  </a:lnTo>
                  <a:lnTo>
                    <a:pt x="223" y="24"/>
                  </a:lnTo>
                  <a:lnTo>
                    <a:pt x="243" y="42"/>
                  </a:lnTo>
                  <a:lnTo>
                    <a:pt x="261" y="63"/>
                  </a:lnTo>
                  <a:lnTo>
                    <a:pt x="274" y="88"/>
                  </a:lnTo>
                  <a:lnTo>
                    <a:pt x="282" y="114"/>
                  </a:lnTo>
                  <a:lnTo>
                    <a:pt x="285" y="143"/>
                  </a:lnTo>
                  <a:lnTo>
                    <a:pt x="285" y="919"/>
                  </a:lnTo>
                  <a:lnTo>
                    <a:pt x="282" y="949"/>
                  </a:lnTo>
                  <a:lnTo>
                    <a:pt x="274" y="976"/>
                  </a:lnTo>
                  <a:lnTo>
                    <a:pt x="261" y="1000"/>
                  </a:lnTo>
                  <a:lnTo>
                    <a:pt x="243" y="1021"/>
                  </a:lnTo>
                  <a:lnTo>
                    <a:pt x="222" y="1038"/>
                  </a:lnTo>
                  <a:lnTo>
                    <a:pt x="198" y="1052"/>
                  </a:lnTo>
                  <a:lnTo>
                    <a:pt x="171" y="1060"/>
                  </a:lnTo>
                  <a:lnTo>
                    <a:pt x="142" y="1063"/>
                  </a:lnTo>
                  <a:lnTo>
                    <a:pt x="113" y="1060"/>
                  </a:lnTo>
                  <a:lnTo>
                    <a:pt x="87" y="1052"/>
                  </a:lnTo>
                  <a:lnTo>
                    <a:pt x="62" y="1038"/>
                  </a:lnTo>
                  <a:lnTo>
                    <a:pt x="40" y="1021"/>
                  </a:lnTo>
                  <a:lnTo>
                    <a:pt x="23" y="1000"/>
                  </a:lnTo>
                  <a:lnTo>
                    <a:pt x="11" y="976"/>
                  </a:lnTo>
                  <a:lnTo>
                    <a:pt x="2" y="949"/>
                  </a:lnTo>
                  <a:lnTo>
                    <a:pt x="0" y="919"/>
                  </a:lnTo>
                  <a:lnTo>
                    <a:pt x="0" y="143"/>
                  </a:lnTo>
                  <a:lnTo>
                    <a:pt x="2" y="114"/>
                  </a:lnTo>
                  <a:lnTo>
                    <a:pt x="11" y="88"/>
                  </a:lnTo>
                  <a:lnTo>
                    <a:pt x="23" y="63"/>
                  </a:lnTo>
                  <a:lnTo>
                    <a:pt x="40" y="42"/>
                  </a:lnTo>
                  <a:lnTo>
                    <a:pt x="62" y="24"/>
                  </a:lnTo>
                  <a:lnTo>
                    <a:pt x="87" y="11"/>
                  </a:lnTo>
                  <a:lnTo>
                    <a:pt x="113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5716588" y="3808413"/>
              <a:ext cx="150813" cy="423863"/>
            </a:xfrm>
            <a:custGeom>
              <a:avLst/>
              <a:gdLst>
                <a:gd name="T0" fmla="*/ 142 w 286"/>
                <a:gd name="T1" fmla="*/ 0 h 802"/>
                <a:gd name="T2" fmla="*/ 172 w 286"/>
                <a:gd name="T3" fmla="*/ 3 h 802"/>
                <a:gd name="T4" fmla="*/ 199 w 286"/>
                <a:gd name="T5" fmla="*/ 11 h 802"/>
                <a:gd name="T6" fmla="*/ 223 w 286"/>
                <a:gd name="T7" fmla="*/ 25 h 802"/>
                <a:gd name="T8" fmla="*/ 244 w 286"/>
                <a:gd name="T9" fmla="*/ 42 h 802"/>
                <a:gd name="T10" fmla="*/ 261 w 286"/>
                <a:gd name="T11" fmla="*/ 64 h 802"/>
                <a:gd name="T12" fmla="*/ 274 w 286"/>
                <a:gd name="T13" fmla="*/ 88 h 802"/>
                <a:gd name="T14" fmla="*/ 283 w 286"/>
                <a:gd name="T15" fmla="*/ 115 h 802"/>
                <a:gd name="T16" fmla="*/ 286 w 286"/>
                <a:gd name="T17" fmla="*/ 144 h 802"/>
                <a:gd name="T18" fmla="*/ 286 w 286"/>
                <a:gd name="T19" fmla="*/ 658 h 802"/>
                <a:gd name="T20" fmla="*/ 283 w 286"/>
                <a:gd name="T21" fmla="*/ 688 h 802"/>
                <a:gd name="T22" fmla="*/ 274 w 286"/>
                <a:gd name="T23" fmla="*/ 715 h 802"/>
                <a:gd name="T24" fmla="*/ 261 w 286"/>
                <a:gd name="T25" fmla="*/ 739 h 802"/>
                <a:gd name="T26" fmla="*/ 244 w 286"/>
                <a:gd name="T27" fmla="*/ 760 h 802"/>
                <a:gd name="T28" fmla="*/ 223 w 286"/>
                <a:gd name="T29" fmla="*/ 777 h 802"/>
                <a:gd name="T30" fmla="*/ 199 w 286"/>
                <a:gd name="T31" fmla="*/ 791 h 802"/>
                <a:gd name="T32" fmla="*/ 172 w 286"/>
                <a:gd name="T33" fmla="*/ 799 h 802"/>
                <a:gd name="T34" fmla="*/ 142 w 286"/>
                <a:gd name="T35" fmla="*/ 802 h 802"/>
                <a:gd name="T36" fmla="*/ 114 w 286"/>
                <a:gd name="T37" fmla="*/ 799 h 802"/>
                <a:gd name="T38" fmla="*/ 87 w 286"/>
                <a:gd name="T39" fmla="*/ 791 h 802"/>
                <a:gd name="T40" fmla="*/ 62 w 286"/>
                <a:gd name="T41" fmla="*/ 777 h 802"/>
                <a:gd name="T42" fmla="*/ 42 w 286"/>
                <a:gd name="T43" fmla="*/ 760 h 802"/>
                <a:gd name="T44" fmla="*/ 24 w 286"/>
                <a:gd name="T45" fmla="*/ 739 h 802"/>
                <a:gd name="T46" fmla="*/ 11 w 286"/>
                <a:gd name="T47" fmla="*/ 715 h 802"/>
                <a:gd name="T48" fmla="*/ 2 w 286"/>
                <a:gd name="T49" fmla="*/ 688 h 802"/>
                <a:gd name="T50" fmla="*/ 0 w 286"/>
                <a:gd name="T51" fmla="*/ 658 h 802"/>
                <a:gd name="T52" fmla="*/ 0 w 286"/>
                <a:gd name="T53" fmla="*/ 144 h 802"/>
                <a:gd name="T54" fmla="*/ 2 w 286"/>
                <a:gd name="T55" fmla="*/ 115 h 802"/>
                <a:gd name="T56" fmla="*/ 11 w 286"/>
                <a:gd name="T57" fmla="*/ 88 h 802"/>
                <a:gd name="T58" fmla="*/ 24 w 286"/>
                <a:gd name="T59" fmla="*/ 64 h 802"/>
                <a:gd name="T60" fmla="*/ 42 w 286"/>
                <a:gd name="T61" fmla="*/ 42 h 802"/>
                <a:gd name="T62" fmla="*/ 62 w 286"/>
                <a:gd name="T63" fmla="*/ 25 h 802"/>
                <a:gd name="T64" fmla="*/ 87 w 286"/>
                <a:gd name="T65" fmla="*/ 11 h 802"/>
                <a:gd name="T66" fmla="*/ 114 w 286"/>
                <a:gd name="T67" fmla="*/ 3 h 802"/>
                <a:gd name="T68" fmla="*/ 142 w 286"/>
                <a:gd name="T69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6" h="802">
                  <a:moveTo>
                    <a:pt x="142" y="0"/>
                  </a:moveTo>
                  <a:lnTo>
                    <a:pt x="172" y="3"/>
                  </a:lnTo>
                  <a:lnTo>
                    <a:pt x="199" y="11"/>
                  </a:lnTo>
                  <a:lnTo>
                    <a:pt x="223" y="25"/>
                  </a:lnTo>
                  <a:lnTo>
                    <a:pt x="244" y="42"/>
                  </a:lnTo>
                  <a:lnTo>
                    <a:pt x="261" y="64"/>
                  </a:lnTo>
                  <a:lnTo>
                    <a:pt x="274" y="88"/>
                  </a:lnTo>
                  <a:lnTo>
                    <a:pt x="283" y="115"/>
                  </a:lnTo>
                  <a:lnTo>
                    <a:pt x="286" y="144"/>
                  </a:lnTo>
                  <a:lnTo>
                    <a:pt x="286" y="658"/>
                  </a:lnTo>
                  <a:lnTo>
                    <a:pt x="283" y="688"/>
                  </a:lnTo>
                  <a:lnTo>
                    <a:pt x="274" y="715"/>
                  </a:lnTo>
                  <a:lnTo>
                    <a:pt x="261" y="739"/>
                  </a:lnTo>
                  <a:lnTo>
                    <a:pt x="244" y="760"/>
                  </a:lnTo>
                  <a:lnTo>
                    <a:pt x="223" y="777"/>
                  </a:lnTo>
                  <a:lnTo>
                    <a:pt x="199" y="791"/>
                  </a:lnTo>
                  <a:lnTo>
                    <a:pt x="172" y="799"/>
                  </a:lnTo>
                  <a:lnTo>
                    <a:pt x="142" y="802"/>
                  </a:lnTo>
                  <a:lnTo>
                    <a:pt x="114" y="799"/>
                  </a:lnTo>
                  <a:lnTo>
                    <a:pt x="87" y="791"/>
                  </a:lnTo>
                  <a:lnTo>
                    <a:pt x="62" y="777"/>
                  </a:lnTo>
                  <a:lnTo>
                    <a:pt x="42" y="760"/>
                  </a:lnTo>
                  <a:lnTo>
                    <a:pt x="24" y="739"/>
                  </a:lnTo>
                  <a:lnTo>
                    <a:pt x="11" y="715"/>
                  </a:lnTo>
                  <a:lnTo>
                    <a:pt x="2" y="688"/>
                  </a:lnTo>
                  <a:lnTo>
                    <a:pt x="0" y="658"/>
                  </a:lnTo>
                  <a:lnTo>
                    <a:pt x="0" y="144"/>
                  </a:lnTo>
                  <a:lnTo>
                    <a:pt x="2" y="115"/>
                  </a:lnTo>
                  <a:lnTo>
                    <a:pt x="11" y="88"/>
                  </a:lnTo>
                  <a:lnTo>
                    <a:pt x="24" y="64"/>
                  </a:lnTo>
                  <a:lnTo>
                    <a:pt x="42" y="42"/>
                  </a:lnTo>
                  <a:lnTo>
                    <a:pt x="62" y="25"/>
                  </a:lnTo>
                  <a:lnTo>
                    <a:pt x="87" y="11"/>
                  </a:lnTo>
                  <a:lnTo>
                    <a:pt x="114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5153025" y="4670425"/>
              <a:ext cx="758825" cy="403225"/>
            </a:xfrm>
            <a:custGeom>
              <a:avLst/>
              <a:gdLst>
                <a:gd name="T0" fmla="*/ 428 w 1434"/>
                <a:gd name="T1" fmla="*/ 0 h 763"/>
                <a:gd name="T2" fmla="*/ 1006 w 1434"/>
                <a:gd name="T3" fmla="*/ 0 h 763"/>
                <a:gd name="T4" fmla="*/ 1031 w 1434"/>
                <a:gd name="T5" fmla="*/ 3 h 763"/>
                <a:gd name="T6" fmla="*/ 1055 w 1434"/>
                <a:gd name="T7" fmla="*/ 10 h 763"/>
                <a:gd name="T8" fmla="*/ 1076 w 1434"/>
                <a:gd name="T9" fmla="*/ 19 h 763"/>
                <a:gd name="T10" fmla="*/ 1097 w 1434"/>
                <a:gd name="T11" fmla="*/ 33 h 763"/>
                <a:gd name="T12" fmla="*/ 1114 w 1434"/>
                <a:gd name="T13" fmla="*/ 51 h 763"/>
                <a:gd name="T14" fmla="*/ 1128 w 1434"/>
                <a:gd name="T15" fmla="*/ 70 h 763"/>
                <a:gd name="T16" fmla="*/ 1413 w 1434"/>
                <a:gd name="T17" fmla="*/ 546 h 763"/>
                <a:gd name="T18" fmla="*/ 1424 w 1434"/>
                <a:gd name="T19" fmla="*/ 569 h 763"/>
                <a:gd name="T20" fmla="*/ 1432 w 1434"/>
                <a:gd name="T21" fmla="*/ 593 h 763"/>
                <a:gd name="T22" fmla="*/ 1434 w 1434"/>
                <a:gd name="T23" fmla="*/ 618 h 763"/>
                <a:gd name="T24" fmla="*/ 1433 w 1434"/>
                <a:gd name="T25" fmla="*/ 642 h 763"/>
                <a:gd name="T26" fmla="*/ 1426 w 1434"/>
                <a:gd name="T27" fmla="*/ 666 h 763"/>
                <a:gd name="T28" fmla="*/ 1416 w 1434"/>
                <a:gd name="T29" fmla="*/ 689 h 763"/>
                <a:gd name="T30" fmla="*/ 1403 w 1434"/>
                <a:gd name="T31" fmla="*/ 709 h 763"/>
                <a:gd name="T32" fmla="*/ 1385 w 1434"/>
                <a:gd name="T33" fmla="*/ 728 h 763"/>
                <a:gd name="T34" fmla="*/ 1365 w 1434"/>
                <a:gd name="T35" fmla="*/ 743 h 763"/>
                <a:gd name="T36" fmla="*/ 1340 w 1434"/>
                <a:gd name="T37" fmla="*/ 754 h 763"/>
                <a:gd name="T38" fmla="*/ 1316 w 1434"/>
                <a:gd name="T39" fmla="*/ 760 h 763"/>
                <a:gd name="T40" fmla="*/ 1291 w 1434"/>
                <a:gd name="T41" fmla="*/ 763 h 763"/>
                <a:gd name="T42" fmla="*/ 1267 w 1434"/>
                <a:gd name="T43" fmla="*/ 761 h 763"/>
                <a:gd name="T44" fmla="*/ 1243 w 1434"/>
                <a:gd name="T45" fmla="*/ 755 h 763"/>
                <a:gd name="T46" fmla="*/ 1222 w 1434"/>
                <a:gd name="T47" fmla="*/ 745 h 763"/>
                <a:gd name="T48" fmla="*/ 1201 w 1434"/>
                <a:gd name="T49" fmla="*/ 732 h 763"/>
                <a:gd name="T50" fmla="*/ 1183 w 1434"/>
                <a:gd name="T51" fmla="*/ 714 h 763"/>
                <a:gd name="T52" fmla="*/ 1168 w 1434"/>
                <a:gd name="T53" fmla="*/ 694 h 763"/>
                <a:gd name="T54" fmla="*/ 925 w 1434"/>
                <a:gd name="T55" fmla="*/ 288 h 763"/>
                <a:gd name="T56" fmla="*/ 509 w 1434"/>
                <a:gd name="T57" fmla="*/ 288 h 763"/>
                <a:gd name="T58" fmla="*/ 266 w 1434"/>
                <a:gd name="T59" fmla="*/ 694 h 763"/>
                <a:gd name="T60" fmla="*/ 251 w 1434"/>
                <a:gd name="T61" fmla="*/ 714 h 763"/>
                <a:gd name="T62" fmla="*/ 233 w 1434"/>
                <a:gd name="T63" fmla="*/ 732 h 763"/>
                <a:gd name="T64" fmla="*/ 212 w 1434"/>
                <a:gd name="T65" fmla="*/ 745 h 763"/>
                <a:gd name="T66" fmla="*/ 190 w 1434"/>
                <a:gd name="T67" fmla="*/ 755 h 763"/>
                <a:gd name="T68" fmla="*/ 166 w 1434"/>
                <a:gd name="T69" fmla="*/ 761 h 763"/>
                <a:gd name="T70" fmla="*/ 141 w 1434"/>
                <a:gd name="T71" fmla="*/ 763 h 763"/>
                <a:gd name="T72" fmla="*/ 117 w 1434"/>
                <a:gd name="T73" fmla="*/ 760 h 763"/>
                <a:gd name="T74" fmla="*/ 93 w 1434"/>
                <a:gd name="T75" fmla="*/ 754 h 763"/>
                <a:gd name="T76" fmla="*/ 70 w 1434"/>
                <a:gd name="T77" fmla="*/ 743 h 763"/>
                <a:gd name="T78" fmla="*/ 49 w 1434"/>
                <a:gd name="T79" fmla="*/ 728 h 763"/>
                <a:gd name="T80" fmla="*/ 32 w 1434"/>
                <a:gd name="T81" fmla="*/ 709 h 763"/>
                <a:gd name="T82" fmla="*/ 18 w 1434"/>
                <a:gd name="T83" fmla="*/ 689 h 763"/>
                <a:gd name="T84" fmla="*/ 8 w 1434"/>
                <a:gd name="T85" fmla="*/ 666 h 763"/>
                <a:gd name="T86" fmla="*/ 2 w 1434"/>
                <a:gd name="T87" fmla="*/ 642 h 763"/>
                <a:gd name="T88" fmla="*/ 0 w 1434"/>
                <a:gd name="T89" fmla="*/ 618 h 763"/>
                <a:gd name="T90" fmla="*/ 3 w 1434"/>
                <a:gd name="T91" fmla="*/ 593 h 763"/>
                <a:gd name="T92" fmla="*/ 9 w 1434"/>
                <a:gd name="T93" fmla="*/ 569 h 763"/>
                <a:gd name="T94" fmla="*/ 21 w 1434"/>
                <a:gd name="T95" fmla="*/ 546 h 763"/>
                <a:gd name="T96" fmla="*/ 305 w 1434"/>
                <a:gd name="T97" fmla="*/ 70 h 763"/>
                <a:gd name="T98" fmla="*/ 321 w 1434"/>
                <a:gd name="T99" fmla="*/ 51 h 763"/>
                <a:gd name="T100" fmla="*/ 338 w 1434"/>
                <a:gd name="T101" fmla="*/ 33 h 763"/>
                <a:gd name="T102" fmla="*/ 357 w 1434"/>
                <a:gd name="T103" fmla="*/ 19 h 763"/>
                <a:gd name="T104" fmla="*/ 380 w 1434"/>
                <a:gd name="T105" fmla="*/ 10 h 763"/>
                <a:gd name="T106" fmla="*/ 404 w 1434"/>
                <a:gd name="T107" fmla="*/ 3 h 763"/>
                <a:gd name="T108" fmla="*/ 428 w 1434"/>
                <a:gd name="T10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4" h="763">
                  <a:moveTo>
                    <a:pt x="428" y="0"/>
                  </a:moveTo>
                  <a:lnTo>
                    <a:pt x="1006" y="0"/>
                  </a:lnTo>
                  <a:lnTo>
                    <a:pt x="1031" y="3"/>
                  </a:lnTo>
                  <a:lnTo>
                    <a:pt x="1055" y="10"/>
                  </a:lnTo>
                  <a:lnTo>
                    <a:pt x="1076" y="19"/>
                  </a:lnTo>
                  <a:lnTo>
                    <a:pt x="1097" y="33"/>
                  </a:lnTo>
                  <a:lnTo>
                    <a:pt x="1114" y="51"/>
                  </a:lnTo>
                  <a:lnTo>
                    <a:pt x="1128" y="70"/>
                  </a:lnTo>
                  <a:lnTo>
                    <a:pt x="1413" y="546"/>
                  </a:lnTo>
                  <a:lnTo>
                    <a:pt x="1424" y="569"/>
                  </a:lnTo>
                  <a:lnTo>
                    <a:pt x="1432" y="593"/>
                  </a:lnTo>
                  <a:lnTo>
                    <a:pt x="1434" y="618"/>
                  </a:lnTo>
                  <a:lnTo>
                    <a:pt x="1433" y="642"/>
                  </a:lnTo>
                  <a:lnTo>
                    <a:pt x="1426" y="666"/>
                  </a:lnTo>
                  <a:lnTo>
                    <a:pt x="1416" y="689"/>
                  </a:lnTo>
                  <a:lnTo>
                    <a:pt x="1403" y="709"/>
                  </a:lnTo>
                  <a:lnTo>
                    <a:pt x="1385" y="728"/>
                  </a:lnTo>
                  <a:lnTo>
                    <a:pt x="1365" y="743"/>
                  </a:lnTo>
                  <a:lnTo>
                    <a:pt x="1340" y="754"/>
                  </a:lnTo>
                  <a:lnTo>
                    <a:pt x="1316" y="760"/>
                  </a:lnTo>
                  <a:lnTo>
                    <a:pt x="1291" y="763"/>
                  </a:lnTo>
                  <a:lnTo>
                    <a:pt x="1267" y="761"/>
                  </a:lnTo>
                  <a:lnTo>
                    <a:pt x="1243" y="755"/>
                  </a:lnTo>
                  <a:lnTo>
                    <a:pt x="1222" y="745"/>
                  </a:lnTo>
                  <a:lnTo>
                    <a:pt x="1201" y="732"/>
                  </a:lnTo>
                  <a:lnTo>
                    <a:pt x="1183" y="714"/>
                  </a:lnTo>
                  <a:lnTo>
                    <a:pt x="1168" y="694"/>
                  </a:lnTo>
                  <a:lnTo>
                    <a:pt x="925" y="288"/>
                  </a:lnTo>
                  <a:lnTo>
                    <a:pt x="509" y="288"/>
                  </a:lnTo>
                  <a:lnTo>
                    <a:pt x="266" y="694"/>
                  </a:lnTo>
                  <a:lnTo>
                    <a:pt x="251" y="714"/>
                  </a:lnTo>
                  <a:lnTo>
                    <a:pt x="233" y="732"/>
                  </a:lnTo>
                  <a:lnTo>
                    <a:pt x="212" y="745"/>
                  </a:lnTo>
                  <a:lnTo>
                    <a:pt x="190" y="755"/>
                  </a:lnTo>
                  <a:lnTo>
                    <a:pt x="166" y="761"/>
                  </a:lnTo>
                  <a:lnTo>
                    <a:pt x="141" y="763"/>
                  </a:lnTo>
                  <a:lnTo>
                    <a:pt x="117" y="760"/>
                  </a:lnTo>
                  <a:lnTo>
                    <a:pt x="93" y="754"/>
                  </a:lnTo>
                  <a:lnTo>
                    <a:pt x="70" y="743"/>
                  </a:lnTo>
                  <a:lnTo>
                    <a:pt x="49" y="728"/>
                  </a:lnTo>
                  <a:lnTo>
                    <a:pt x="32" y="709"/>
                  </a:lnTo>
                  <a:lnTo>
                    <a:pt x="18" y="689"/>
                  </a:lnTo>
                  <a:lnTo>
                    <a:pt x="8" y="666"/>
                  </a:lnTo>
                  <a:lnTo>
                    <a:pt x="2" y="642"/>
                  </a:lnTo>
                  <a:lnTo>
                    <a:pt x="0" y="618"/>
                  </a:lnTo>
                  <a:lnTo>
                    <a:pt x="3" y="593"/>
                  </a:lnTo>
                  <a:lnTo>
                    <a:pt x="9" y="569"/>
                  </a:lnTo>
                  <a:lnTo>
                    <a:pt x="21" y="546"/>
                  </a:lnTo>
                  <a:lnTo>
                    <a:pt x="305" y="70"/>
                  </a:lnTo>
                  <a:lnTo>
                    <a:pt x="321" y="51"/>
                  </a:lnTo>
                  <a:lnTo>
                    <a:pt x="338" y="33"/>
                  </a:lnTo>
                  <a:lnTo>
                    <a:pt x="357" y="19"/>
                  </a:lnTo>
                  <a:lnTo>
                    <a:pt x="380" y="10"/>
                  </a:lnTo>
                  <a:lnTo>
                    <a:pt x="404" y="3"/>
                  </a:lnTo>
                  <a:lnTo>
                    <a:pt x="4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dirty="0"/>
            </a:p>
          </p:txBody>
        </p:sp>
      </p:grpSp>
      <p:sp>
        <p:nvSpPr>
          <p:cNvPr id="28" name="Freeform 55"/>
          <p:cNvSpPr>
            <a:spLocks noEditPoints="1"/>
          </p:cNvSpPr>
          <p:nvPr/>
        </p:nvSpPr>
        <p:spPr bwMode="auto">
          <a:xfrm>
            <a:off x="8672993" y="3054356"/>
            <a:ext cx="447987" cy="401993"/>
          </a:xfrm>
          <a:custGeom>
            <a:avLst/>
            <a:gdLst>
              <a:gd name="T0" fmla="*/ 2535 w 3555"/>
              <a:gd name="T1" fmla="*/ 2612 h 3432"/>
              <a:gd name="T2" fmla="*/ 1701 w 3555"/>
              <a:gd name="T3" fmla="*/ 900 h 3432"/>
              <a:gd name="T4" fmla="*/ 1515 w 3555"/>
              <a:gd name="T5" fmla="*/ 780 h 3432"/>
              <a:gd name="T6" fmla="*/ 1196 w 3555"/>
              <a:gd name="T7" fmla="*/ 900 h 3432"/>
              <a:gd name="T8" fmla="*/ 930 w 3555"/>
              <a:gd name="T9" fmla="*/ 1100 h 3432"/>
              <a:gd name="T10" fmla="*/ 729 w 3555"/>
              <a:gd name="T11" fmla="*/ 1366 h 3432"/>
              <a:gd name="T12" fmla="*/ 608 w 3555"/>
              <a:gd name="T13" fmla="*/ 1681 h 3432"/>
              <a:gd name="T14" fmla="*/ 582 w 3555"/>
              <a:gd name="T15" fmla="*/ 2032 h 3432"/>
              <a:gd name="T16" fmla="*/ 658 w 3555"/>
              <a:gd name="T17" fmla="*/ 2368 h 3432"/>
              <a:gd name="T18" fmla="*/ 820 w 3555"/>
              <a:gd name="T19" fmla="*/ 2661 h 3432"/>
              <a:gd name="T20" fmla="*/ 1056 w 3555"/>
              <a:gd name="T21" fmla="*/ 2895 h 3432"/>
              <a:gd name="T22" fmla="*/ 1350 w 3555"/>
              <a:gd name="T23" fmla="*/ 3057 h 3432"/>
              <a:gd name="T24" fmla="*/ 1688 w 3555"/>
              <a:gd name="T25" fmla="*/ 3131 h 3432"/>
              <a:gd name="T26" fmla="*/ 2040 w 3555"/>
              <a:gd name="T27" fmla="*/ 3106 h 3432"/>
              <a:gd name="T28" fmla="*/ 2357 w 3555"/>
              <a:gd name="T29" fmla="*/ 2986 h 3432"/>
              <a:gd name="T30" fmla="*/ 2624 w 3555"/>
              <a:gd name="T31" fmla="*/ 2785 h 3432"/>
              <a:gd name="T32" fmla="*/ 2826 w 3555"/>
              <a:gd name="T33" fmla="*/ 2521 h 3432"/>
              <a:gd name="T34" fmla="*/ 2947 w 3555"/>
              <a:gd name="T35" fmla="*/ 2204 h 3432"/>
              <a:gd name="T36" fmla="*/ 2972 w 3555"/>
              <a:gd name="T37" fmla="*/ 1855 h 3432"/>
              <a:gd name="T38" fmla="*/ 2897 w 3555"/>
              <a:gd name="T39" fmla="*/ 1519 h 3432"/>
              <a:gd name="T40" fmla="*/ 2734 w 3555"/>
              <a:gd name="T41" fmla="*/ 1226 h 3432"/>
              <a:gd name="T42" fmla="*/ 2498 w 3555"/>
              <a:gd name="T43" fmla="*/ 992 h 3432"/>
              <a:gd name="T44" fmla="*/ 2204 w 3555"/>
              <a:gd name="T45" fmla="*/ 829 h 3432"/>
              <a:gd name="T46" fmla="*/ 1866 w 3555"/>
              <a:gd name="T47" fmla="*/ 755 h 3432"/>
              <a:gd name="T48" fmla="*/ 1981 w 3555"/>
              <a:gd name="T49" fmla="*/ 467 h 3432"/>
              <a:gd name="T50" fmla="*/ 2361 w 3555"/>
              <a:gd name="T51" fmla="*/ 571 h 3432"/>
              <a:gd name="T52" fmla="*/ 2693 w 3555"/>
              <a:gd name="T53" fmla="*/ 764 h 3432"/>
              <a:gd name="T54" fmla="*/ 2963 w 3555"/>
              <a:gd name="T55" fmla="*/ 1033 h 3432"/>
              <a:gd name="T56" fmla="*/ 3157 w 3555"/>
              <a:gd name="T57" fmla="*/ 1363 h 3432"/>
              <a:gd name="T58" fmla="*/ 3262 w 3555"/>
              <a:gd name="T59" fmla="*/ 1741 h 3432"/>
              <a:gd name="T60" fmla="*/ 3261 w 3555"/>
              <a:gd name="T61" fmla="*/ 2145 h 3432"/>
              <a:gd name="T62" fmla="*/ 3157 w 3555"/>
              <a:gd name="T63" fmla="*/ 2523 h 3432"/>
              <a:gd name="T64" fmla="*/ 2963 w 3555"/>
              <a:gd name="T65" fmla="*/ 2853 h 3432"/>
              <a:gd name="T66" fmla="*/ 2693 w 3555"/>
              <a:gd name="T67" fmla="*/ 3122 h 3432"/>
              <a:gd name="T68" fmla="*/ 2361 w 3555"/>
              <a:gd name="T69" fmla="*/ 3316 h 3432"/>
              <a:gd name="T70" fmla="*/ 1981 w 3555"/>
              <a:gd name="T71" fmla="*/ 3419 h 3432"/>
              <a:gd name="T72" fmla="*/ 1574 w 3555"/>
              <a:gd name="T73" fmla="*/ 3419 h 3432"/>
              <a:gd name="T74" fmla="*/ 1194 w 3555"/>
              <a:gd name="T75" fmla="*/ 3316 h 3432"/>
              <a:gd name="T76" fmla="*/ 862 w 3555"/>
              <a:gd name="T77" fmla="*/ 3122 h 3432"/>
              <a:gd name="T78" fmla="*/ 592 w 3555"/>
              <a:gd name="T79" fmla="*/ 2853 h 3432"/>
              <a:gd name="T80" fmla="*/ 397 w 3555"/>
              <a:gd name="T81" fmla="*/ 2523 h 3432"/>
              <a:gd name="T82" fmla="*/ 293 w 3555"/>
              <a:gd name="T83" fmla="*/ 2145 h 3432"/>
              <a:gd name="T84" fmla="*/ 293 w 3555"/>
              <a:gd name="T85" fmla="*/ 1741 h 3432"/>
              <a:gd name="T86" fmla="*/ 397 w 3555"/>
              <a:gd name="T87" fmla="*/ 1363 h 3432"/>
              <a:gd name="T88" fmla="*/ 592 w 3555"/>
              <a:gd name="T89" fmla="*/ 1033 h 3432"/>
              <a:gd name="T90" fmla="*/ 862 w 3555"/>
              <a:gd name="T91" fmla="*/ 764 h 3432"/>
              <a:gd name="T92" fmla="*/ 1194 w 3555"/>
              <a:gd name="T93" fmla="*/ 571 h 3432"/>
              <a:gd name="T94" fmla="*/ 1574 w 3555"/>
              <a:gd name="T95" fmla="*/ 467 h 3432"/>
              <a:gd name="T96" fmla="*/ 2507 w 3555"/>
              <a:gd name="T97" fmla="*/ 0 h 3432"/>
              <a:gd name="T98" fmla="*/ 2883 w 3555"/>
              <a:gd name="T99" fmla="*/ 202 h 3432"/>
              <a:gd name="T100" fmla="*/ 3203 w 3555"/>
              <a:gd name="T101" fmla="*/ 477 h 3432"/>
              <a:gd name="T102" fmla="*/ 3456 w 3555"/>
              <a:gd name="T103" fmla="*/ 816 h 3432"/>
              <a:gd name="T104" fmla="*/ 3223 w 3555"/>
              <a:gd name="T105" fmla="*/ 1011 h 3432"/>
              <a:gd name="T106" fmla="*/ 2991 w 3555"/>
              <a:gd name="T107" fmla="*/ 688 h 3432"/>
              <a:gd name="T108" fmla="*/ 2689 w 3555"/>
              <a:gd name="T109" fmla="*/ 430 h 3432"/>
              <a:gd name="T110" fmla="*/ 2507 w 3555"/>
              <a:gd name="T111" fmla="*/ 0 h 3432"/>
              <a:gd name="T112" fmla="*/ 1039 w 3555"/>
              <a:gd name="T113" fmla="*/ 329 h 3432"/>
              <a:gd name="T114" fmla="*/ 706 w 3555"/>
              <a:gd name="T115" fmla="*/ 551 h 3432"/>
              <a:gd name="T116" fmla="*/ 438 w 3555"/>
              <a:gd name="T117" fmla="*/ 842 h 3432"/>
              <a:gd name="T118" fmla="*/ 0 w 3555"/>
              <a:gd name="T119" fmla="*/ 1007 h 3432"/>
              <a:gd name="T120" fmla="*/ 215 w 3555"/>
              <a:gd name="T121" fmla="*/ 640 h 3432"/>
              <a:gd name="T122" fmla="*/ 504 w 3555"/>
              <a:gd name="T123" fmla="*/ 331 h 3432"/>
              <a:gd name="T124" fmla="*/ 854 w 3555"/>
              <a:gd name="T125" fmla="*/ 90 h 3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55" h="3432">
                <a:moveTo>
                  <a:pt x="1701" y="900"/>
                </a:moveTo>
                <a:lnTo>
                  <a:pt x="1857" y="900"/>
                </a:lnTo>
                <a:lnTo>
                  <a:pt x="1910" y="1938"/>
                </a:lnTo>
                <a:lnTo>
                  <a:pt x="2535" y="2612"/>
                </a:lnTo>
                <a:lnTo>
                  <a:pt x="2416" y="2736"/>
                </a:lnTo>
                <a:lnTo>
                  <a:pt x="1677" y="2076"/>
                </a:lnTo>
                <a:lnTo>
                  <a:pt x="1647" y="1952"/>
                </a:lnTo>
                <a:lnTo>
                  <a:pt x="1701" y="900"/>
                </a:lnTo>
                <a:close/>
                <a:moveTo>
                  <a:pt x="1777" y="752"/>
                </a:moveTo>
                <a:lnTo>
                  <a:pt x="1688" y="755"/>
                </a:lnTo>
                <a:lnTo>
                  <a:pt x="1600" y="765"/>
                </a:lnTo>
                <a:lnTo>
                  <a:pt x="1515" y="780"/>
                </a:lnTo>
                <a:lnTo>
                  <a:pt x="1431" y="802"/>
                </a:lnTo>
                <a:lnTo>
                  <a:pt x="1350" y="829"/>
                </a:lnTo>
                <a:lnTo>
                  <a:pt x="1272" y="863"/>
                </a:lnTo>
                <a:lnTo>
                  <a:pt x="1196" y="900"/>
                </a:lnTo>
                <a:lnTo>
                  <a:pt x="1125" y="943"/>
                </a:lnTo>
                <a:lnTo>
                  <a:pt x="1056" y="992"/>
                </a:lnTo>
                <a:lnTo>
                  <a:pt x="991" y="1043"/>
                </a:lnTo>
                <a:lnTo>
                  <a:pt x="930" y="1100"/>
                </a:lnTo>
                <a:lnTo>
                  <a:pt x="873" y="1162"/>
                </a:lnTo>
                <a:lnTo>
                  <a:pt x="820" y="1226"/>
                </a:lnTo>
                <a:lnTo>
                  <a:pt x="772" y="1294"/>
                </a:lnTo>
                <a:lnTo>
                  <a:pt x="729" y="1366"/>
                </a:lnTo>
                <a:lnTo>
                  <a:pt x="690" y="1440"/>
                </a:lnTo>
                <a:lnTo>
                  <a:pt x="658" y="1519"/>
                </a:lnTo>
                <a:lnTo>
                  <a:pt x="630" y="1599"/>
                </a:lnTo>
                <a:lnTo>
                  <a:pt x="608" y="1681"/>
                </a:lnTo>
                <a:lnTo>
                  <a:pt x="592" y="1768"/>
                </a:lnTo>
                <a:lnTo>
                  <a:pt x="582" y="1855"/>
                </a:lnTo>
                <a:lnTo>
                  <a:pt x="579" y="1943"/>
                </a:lnTo>
                <a:lnTo>
                  <a:pt x="582" y="2032"/>
                </a:lnTo>
                <a:lnTo>
                  <a:pt x="592" y="2119"/>
                </a:lnTo>
                <a:lnTo>
                  <a:pt x="608" y="2204"/>
                </a:lnTo>
                <a:lnTo>
                  <a:pt x="630" y="2287"/>
                </a:lnTo>
                <a:lnTo>
                  <a:pt x="658" y="2368"/>
                </a:lnTo>
                <a:lnTo>
                  <a:pt x="690" y="2445"/>
                </a:lnTo>
                <a:lnTo>
                  <a:pt x="729" y="2521"/>
                </a:lnTo>
                <a:lnTo>
                  <a:pt x="772" y="2592"/>
                </a:lnTo>
                <a:lnTo>
                  <a:pt x="820" y="2661"/>
                </a:lnTo>
                <a:lnTo>
                  <a:pt x="873" y="2725"/>
                </a:lnTo>
                <a:lnTo>
                  <a:pt x="930" y="2785"/>
                </a:lnTo>
                <a:lnTo>
                  <a:pt x="991" y="2843"/>
                </a:lnTo>
                <a:lnTo>
                  <a:pt x="1056" y="2895"/>
                </a:lnTo>
                <a:lnTo>
                  <a:pt x="1125" y="2943"/>
                </a:lnTo>
                <a:lnTo>
                  <a:pt x="1196" y="2986"/>
                </a:lnTo>
                <a:lnTo>
                  <a:pt x="1272" y="3024"/>
                </a:lnTo>
                <a:lnTo>
                  <a:pt x="1350" y="3057"/>
                </a:lnTo>
                <a:lnTo>
                  <a:pt x="1431" y="3085"/>
                </a:lnTo>
                <a:lnTo>
                  <a:pt x="1515" y="3106"/>
                </a:lnTo>
                <a:lnTo>
                  <a:pt x="1600" y="3121"/>
                </a:lnTo>
                <a:lnTo>
                  <a:pt x="1688" y="3131"/>
                </a:lnTo>
                <a:lnTo>
                  <a:pt x="1777" y="3134"/>
                </a:lnTo>
                <a:lnTo>
                  <a:pt x="1866" y="3131"/>
                </a:lnTo>
                <a:lnTo>
                  <a:pt x="1954" y="3121"/>
                </a:lnTo>
                <a:lnTo>
                  <a:pt x="2040" y="3106"/>
                </a:lnTo>
                <a:lnTo>
                  <a:pt x="2124" y="3085"/>
                </a:lnTo>
                <a:lnTo>
                  <a:pt x="2204" y="3057"/>
                </a:lnTo>
                <a:lnTo>
                  <a:pt x="2283" y="3024"/>
                </a:lnTo>
                <a:lnTo>
                  <a:pt x="2357" y="2986"/>
                </a:lnTo>
                <a:lnTo>
                  <a:pt x="2430" y="2943"/>
                </a:lnTo>
                <a:lnTo>
                  <a:pt x="2498" y="2895"/>
                </a:lnTo>
                <a:lnTo>
                  <a:pt x="2563" y="2843"/>
                </a:lnTo>
                <a:lnTo>
                  <a:pt x="2624" y="2785"/>
                </a:lnTo>
                <a:lnTo>
                  <a:pt x="2682" y="2725"/>
                </a:lnTo>
                <a:lnTo>
                  <a:pt x="2734" y="2661"/>
                </a:lnTo>
                <a:lnTo>
                  <a:pt x="2782" y="2592"/>
                </a:lnTo>
                <a:lnTo>
                  <a:pt x="2826" y="2521"/>
                </a:lnTo>
                <a:lnTo>
                  <a:pt x="2864" y="2445"/>
                </a:lnTo>
                <a:lnTo>
                  <a:pt x="2897" y="2368"/>
                </a:lnTo>
                <a:lnTo>
                  <a:pt x="2924" y="2287"/>
                </a:lnTo>
                <a:lnTo>
                  <a:pt x="2947" y="2204"/>
                </a:lnTo>
                <a:lnTo>
                  <a:pt x="2962" y="2119"/>
                </a:lnTo>
                <a:lnTo>
                  <a:pt x="2972" y="2032"/>
                </a:lnTo>
                <a:lnTo>
                  <a:pt x="2975" y="1943"/>
                </a:lnTo>
                <a:lnTo>
                  <a:pt x="2972" y="1855"/>
                </a:lnTo>
                <a:lnTo>
                  <a:pt x="2962" y="1768"/>
                </a:lnTo>
                <a:lnTo>
                  <a:pt x="2947" y="1681"/>
                </a:lnTo>
                <a:lnTo>
                  <a:pt x="2924" y="1599"/>
                </a:lnTo>
                <a:lnTo>
                  <a:pt x="2897" y="1519"/>
                </a:lnTo>
                <a:lnTo>
                  <a:pt x="2864" y="1440"/>
                </a:lnTo>
                <a:lnTo>
                  <a:pt x="2826" y="1366"/>
                </a:lnTo>
                <a:lnTo>
                  <a:pt x="2782" y="1294"/>
                </a:lnTo>
                <a:lnTo>
                  <a:pt x="2734" y="1226"/>
                </a:lnTo>
                <a:lnTo>
                  <a:pt x="2682" y="1162"/>
                </a:lnTo>
                <a:lnTo>
                  <a:pt x="2624" y="1100"/>
                </a:lnTo>
                <a:lnTo>
                  <a:pt x="2563" y="1043"/>
                </a:lnTo>
                <a:lnTo>
                  <a:pt x="2498" y="992"/>
                </a:lnTo>
                <a:lnTo>
                  <a:pt x="2430" y="943"/>
                </a:lnTo>
                <a:lnTo>
                  <a:pt x="2357" y="900"/>
                </a:lnTo>
                <a:lnTo>
                  <a:pt x="2283" y="863"/>
                </a:lnTo>
                <a:lnTo>
                  <a:pt x="2204" y="829"/>
                </a:lnTo>
                <a:lnTo>
                  <a:pt x="2124" y="802"/>
                </a:lnTo>
                <a:lnTo>
                  <a:pt x="2040" y="780"/>
                </a:lnTo>
                <a:lnTo>
                  <a:pt x="1954" y="765"/>
                </a:lnTo>
                <a:lnTo>
                  <a:pt x="1866" y="755"/>
                </a:lnTo>
                <a:lnTo>
                  <a:pt x="1777" y="752"/>
                </a:lnTo>
                <a:close/>
                <a:moveTo>
                  <a:pt x="1777" y="454"/>
                </a:moveTo>
                <a:lnTo>
                  <a:pt x="1880" y="457"/>
                </a:lnTo>
                <a:lnTo>
                  <a:pt x="1981" y="467"/>
                </a:lnTo>
                <a:lnTo>
                  <a:pt x="2079" y="484"/>
                </a:lnTo>
                <a:lnTo>
                  <a:pt x="2176" y="506"/>
                </a:lnTo>
                <a:lnTo>
                  <a:pt x="2269" y="536"/>
                </a:lnTo>
                <a:lnTo>
                  <a:pt x="2361" y="571"/>
                </a:lnTo>
                <a:lnTo>
                  <a:pt x="2448" y="611"/>
                </a:lnTo>
                <a:lnTo>
                  <a:pt x="2534" y="657"/>
                </a:lnTo>
                <a:lnTo>
                  <a:pt x="2615" y="708"/>
                </a:lnTo>
                <a:lnTo>
                  <a:pt x="2693" y="764"/>
                </a:lnTo>
                <a:lnTo>
                  <a:pt x="2766" y="825"/>
                </a:lnTo>
                <a:lnTo>
                  <a:pt x="2837" y="890"/>
                </a:lnTo>
                <a:lnTo>
                  <a:pt x="2901" y="959"/>
                </a:lnTo>
                <a:lnTo>
                  <a:pt x="2963" y="1033"/>
                </a:lnTo>
                <a:lnTo>
                  <a:pt x="3019" y="1110"/>
                </a:lnTo>
                <a:lnTo>
                  <a:pt x="3070" y="1191"/>
                </a:lnTo>
                <a:lnTo>
                  <a:pt x="3117" y="1276"/>
                </a:lnTo>
                <a:lnTo>
                  <a:pt x="3157" y="1363"/>
                </a:lnTo>
                <a:lnTo>
                  <a:pt x="3192" y="1453"/>
                </a:lnTo>
                <a:lnTo>
                  <a:pt x="3222" y="1547"/>
                </a:lnTo>
                <a:lnTo>
                  <a:pt x="3244" y="1643"/>
                </a:lnTo>
                <a:lnTo>
                  <a:pt x="3262" y="1741"/>
                </a:lnTo>
                <a:lnTo>
                  <a:pt x="3271" y="1841"/>
                </a:lnTo>
                <a:lnTo>
                  <a:pt x="3275" y="1943"/>
                </a:lnTo>
                <a:lnTo>
                  <a:pt x="3271" y="2045"/>
                </a:lnTo>
                <a:lnTo>
                  <a:pt x="3261" y="2145"/>
                </a:lnTo>
                <a:lnTo>
                  <a:pt x="3244" y="2243"/>
                </a:lnTo>
                <a:lnTo>
                  <a:pt x="3222" y="2339"/>
                </a:lnTo>
                <a:lnTo>
                  <a:pt x="3192" y="2433"/>
                </a:lnTo>
                <a:lnTo>
                  <a:pt x="3157" y="2523"/>
                </a:lnTo>
                <a:lnTo>
                  <a:pt x="3117" y="2610"/>
                </a:lnTo>
                <a:lnTo>
                  <a:pt x="3070" y="2695"/>
                </a:lnTo>
                <a:lnTo>
                  <a:pt x="3019" y="2776"/>
                </a:lnTo>
                <a:lnTo>
                  <a:pt x="2963" y="2853"/>
                </a:lnTo>
                <a:lnTo>
                  <a:pt x="2901" y="2926"/>
                </a:lnTo>
                <a:lnTo>
                  <a:pt x="2837" y="2996"/>
                </a:lnTo>
                <a:lnTo>
                  <a:pt x="2766" y="3062"/>
                </a:lnTo>
                <a:lnTo>
                  <a:pt x="2693" y="3122"/>
                </a:lnTo>
                <a:lnTo>
                  <a:pt x="2615" y="3178"/>
                </a:lnTo>
                <a:lnTo>
                  <a:pt x="2533" y="3229"/>
                </a:lnTo>
                <a:lnTo>
                  <a:pt x="2448" y="3275"/>
                </a:lnTo>
                <a:lnTo>
                  <a:pt x="2361" y="3316"/>
                </a:lnTo>
                <a:lnTo>
                  <a:pt x="2269" y="3350"/>
                </a:lnTo>
                <a:lnTo>
                  <a:pt x="2176" y="3379"/>
                </a:lnTo>
                <a:lnTo>
                  <a:pt x="2079" y="3402"/>
                </a:lnTo>
                <a:lnTo>
                  <a:pt x="1981" y="3419"/>
                </a:lnTo>
                <a:lnTo>
                  <a:pt x="1880" y="3429"/>
                </a:lnTo>
                <a:lnTo>
                  <a:pt x="1777" y="3432"/>
                </a:lnTo>
                <a:lnTo>
                  <a:pt x="1675" y="3429"/>
                </a:lnTo>
                <a:lnTo>
                  <a:pt x="1574" y="3419"/>
                </a:lnTo>
                <a:lnTo>
                  <a:pt x="1476" y="3402"/>
                </a:lnTo>
                <a:lnTo>
                  <a:pt x="1379" y="3379"/>
                </a:lnTo>
                <a:lnTo>
                  <a:pt x="1285" y="3350"/>
                </a:lnTo>
                <a:lnTo>
                  <a:pt x="1194" y="3316"/>
                </a:lnTo>
                <a:lnTo>
                  <a:pt x="1107" y="3275"/>
                </a:lnTo>
                <a:lnTo>
                  <a:pt x="1021" y="3229"/>
                </a:lnTo>
                <a:lnTo>
                  <a:pt x="940" y="3178"/>
                </a:lnTo>
                <a:lnTo>
                  <a:pt x="862" y="3122"/>
                </a:lnTo>
                <a:lnTo>
                  <a:pt x="789" y="3062"/>
                </a:lnTo>
                <a:lnTo>
                  <a:pt x="718" y="2996"/>
                </a:lnTo>
                <a:lnTo>
                  <a:pt x="652" y="2926"/>
                </a:lnTo>
                <a:lnTo>
                  <a:pt x="592" y="2853"/>
                </a:lnTo>
                <a:lnTo>
                  <a:pt x="536" y="2776"/>
                </a:lnTo>
                <a:lnTo>
                  <a:pt x="485" y="2695"/>
                </a:lnTo>
                <a:lnTo>
                  <a:pt x="438" y="2610"/>
                </a:lnTo>
                <a:lnTo>
                  <a:pt x="397" y="2523"/>
                </a:lnTo>
                <a:lnTo>
                  <a:pt x="362" y="2433"/>
                </a:lnTo>
                <a:lnTo>
                  <a:pt x="333" y="2339"/>
                </a:lnTo>
                <a:lnTo>
                  <a:pt x="310" y="2243"/>
                </a:lnTo>
                <a:lnTo>
                  <a:pt x="293" y="2145"/>
                </a:lnTo>
                <a:lnTo>
                  <a:pt x="283" y="2045"/>
                </a:lnTo>
                <a:lnTo>
                  <a:pt x="280" y="1943"/>
                </a:lnTo>
                <a:lnTo>
                  <a:pt x="283" y="1841"/>
                </a:lnTo>
                <a:lnTo>
                  <a:pt x="293" y="1741"/>
                </a:lnTo>
                <a:lnTo>
                  <a:pt x="310" y="1643"/>
                </a:lnTo>
                <a:lnTo>
                  <a:pt x="333" y="1547"/>
                </a:lnTo>
                <a:lnTo>
                  <a:pt x="362" y="1453"/>
                </a:lnTo>
                <a:lnTo>
                  <a:pt x="397" y="1363"/>
                </a:lnTo>
                <a:lnTo>
                  <a:pt x="438" y="1276"/>
                </a:lnTo>
                <a:lnTo>
                  <a:pt x="485" y="1191"/>
                </a:lnTo>
                <a:lnTo>
                  <a:pt x="536" y="1110"/>
                </a:lnTo>
                <a:lnTo>
                  <a:pt x="592" y="1033"/>
                </a:lnTo>
                <a:lnTo>
                  <a:pt x="652" y="959"/>
                </a:lnTo>
                <a:lnTo>
                  <a:pt x="718" y="890"/>
                </a:lnTo>
                <a:lnTo>
                  <a:pt x="789" y="825"/>
                </a:lnTo>
                <a:lnTo>
                  <a:pt x="862" y="764"/>
                </a:lnTo>
                <a:lnTo>
                  <a:pt x="940" y="708"/>
                </a:lnTo>
                <a:lnTo>
                  <a:pt x="1021" y="657"/>
                </a:lnTo>
                <a:lnTo>
                  <a:pt x="1107" y="611"/>
                </a:lnTo>
                <a:lnTo>
                  <a:pt x="1194" y="571"/>
                </a:lnTo>
                <a:lnTo>
                  <a:pt x="1285" y="536"/>
                </a:lnTo>
                <a:lnTo>
                  <a:pt x="1379" y="506"/>
                </a:lnTo>
                <a:lnTo>
                  <a:pt x="1476" y="484"/>
                </a:lnTo>
                <a:lnTo>
                  <a:pt x="1574" y="467"/>
                </a:lnTo>
                <a:lnTo>
                  <a:pt x="1675" y="457"/>
                </a:lnTo>
                <a:lnTo>
                  <a:pt x="1777" y="454"/>
                </a:lnTo>
                <a:close/>
                <a:moveTo>
                  <a:pt x="2507" y="0"/>
                </a:moveTo>
                <a:lnTo>
                  <a:pt x="2507" y="0"/>
                </a:lnTo>
                <a:lnTo>
                  <a:pt x="2605" y="43"/>
                </a:lnTo>
                <a:lnTo>
                  <a:pt x="2701" y="90"/>
                </a:lnTo>
                <a:lnTo>
                  <a:pt x="2793" y="144"/>
                </a:lnTo>
                <a:lnTo>
                  <a:pt x="2883" y="202"/>
                </a:lnTo>
                <a:lnTo>
                  <a:pt x="2969" y="264"/>
                </a:lnTo>
                <a:lnTo>
                  <a:pt x="3051" y="331"/>
                </a:lnTo>
                <a:lnTo>
                  <a:pt x="3129" y="402"/>
                </a:lnTo>
                <a:lnTo>
                  <a:pt x="3203" y="477"/>
                </a:lnTo>
                <a:lnTo>
                  <a:pt x="3274" y="557"/>
                </a:lnTo>
                <a:lnTo>
                  <a:pt x="3338" y="640"/>
                </a:lnTo>
                <a:lnTo>
                  <a:pt x="3400" y="727"/>
                </a:lnTo>
                <a:lnTo>
                  <a:pt x="3456" y="816"/>
                </a:lnTo>
                <a:lnTo>
                  <a:pt x="3508" y="910"/>
                </a:lnTo>
                <a:lnTo>
                  <a:pt x="3555" y="1006"/>
                </a:lnTo>
                <a:lnTo>
                  <a:pt x="3268" y="1102"/>
                </a:lnTo>
                <a:lnTo>
                  <a:pt x="3223" y="1011"/>
                </a:lnTo>
                <a:lnTo>
                  <a:pt x="3172" y="925"/>
                </a:lnTo>
                <a:lnTo>
                  <a:pt x="3117" y="842"/>
                </a:lnTo>
                <a:lnTo>
                  <a:pt x="3056" y="764"/>
                </a:lnTo>
                <a:lnTo>
                  <a:pt x="2991" y="688"/>
                </a:lnTo>
                <a:lnTo>
                  <a:pt x="2922" y="617"/>
                </a:lnTo>
                <a:lnTo>
                  <a:pt x="2848" y="551"/>
                </a:lnTo>
                <a:lnTo>
                  <a:pt x="2771" y="487"/>
                </a:lnTo>
                <a:lnTo>
                  <a:pt x="2689" y="430"/>
                </a:lnTo>
                <a:lnTo>
                  <a:pt x="2604" y="377"/>
                </a:lnTo>
                <a:lnTo>
                  <a:pt x="2515" y="329"/>
                </a:lnTo>
                <a:lnTo>
                  <a:pt x="2424" y="287"/>
                </a:lnTo>
                <a:lnTo>
                  <a:pt x="2507" y="0"/>
                </a:lnTo>
                <a:close/>
                <a:moveTo>
                  <a:pt x="1048" y="0"/>
                </a:moveTo>
                <a:lnTo>
                  <a:pt x="1048" y="0"/>
                </a:lnTo>
                <a:lnTo>
                  <a:pt x="1131" y="287"/>
                </a:lnTo>
                <a:lnTo>
                  <a:pt x="1039" y="329"/>
                </a:lnTo>
                <a:lnTo>
                  <a:pt x="951" y="377"/>
                </a:lnTo>
                <a:lnTo>
                  <a:pt x="865" y="430"/>
                </a:lnTo>
                <a:lnTo>
                  <a:pt x="784" y="488"/>
                </a:lnTo>
                <a:lnTo>
                  <a:pt x="706" y="551"/>
                </a:lnTo>
                <a:lnTo>
                  <a:pt x="633" y="617"/>
                </a:lnTo>
                <a:lnTo>
                  <a:pt x="564" y="688"/>
                </a:lnTo>
                <a:lnTo>
                  <a:pt x="499" y="764"/>
                </a:lnTo>
                <a:lnTo>
                  <a:pt x="438" y="842"/>
                </a:lnTo>
                <a:lnTo>
                  <a:pt x="382" y="925"/>
                </a:lnTo>
                <a:lnTo>
                  <a:pt x="332" y="1012"/>
                </a:lnTo>
                <a:lnTo>
                  <a:pt x="286" y="1102"/>
                </a:lnTo>
                <a:lnTo>
                  <a:pt x="0" y="1007"/>
                </a:lnTo>
                <a:lnTo>
                  <a:pt x="47" y="910"/>
                </a:lnTo>
                <a:lnTo>
                  <a:pt x="98" y="816"/>
                </a:lnTo>
                <a:lnTo>
                  <a:pt x="155" y="727"/>
                </a:lnTo>
                <a:lnTo>
                  <a:pt x="215" y="640"/>
                </a:lnTo>
                <a:lnTo>
                  <a:pt x="281" y="557"/>
                </a:lnTo>
                <a:lnTo>
                  <a:pt x="352" y="477"/>
                </a:lnTo>
                <a:lnTo>
                  <a:pt x="425" y="402"/>
                </a:lnTo>
                <a:lnTo>
                  <a:pt x="504" y="331"/>
                </a:lnTo>
                <a:lnTo>
                  <a:pt x="586" y="264"/>
                </a:lnTo>
                <a:lnTo>
                  <a:pt x="672" y="202"/>
                </a:lnTo>
                <a:lnTo>
                  <a:pt x="761" y="144"/>
                </a:lnTo>
                <a:lnTo>
                  <a:pt x="854" y="90"/>
                </a:lnTo>
                <a:lnTo>
                  <a:pt x="949" y="43"/>
                </a:lnTo>
                <a:lnTo>
                  <a:pt x="104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3" name="文本框 2"/>
          <p:cNvSpPr txBox="1"/>
          <p:nvPr/>
        </p:nvSpPr>
        <p:spPr>
          <a:xfrm>
            <a:off x="4153535" y="2530475"/>
            <a:ext cx="1366520" cy="2305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除了李飞飞的华人身份外，在她任职期间积极推动Google AI中国中心的建设也让她备受中国科技圈的关注。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ags/tag10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ags/tag11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ags/tag12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ags/tag13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14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15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16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17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18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19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2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ags/tag20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21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22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23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24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25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26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27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28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29.xml><?xml version="1.0" encoding="utf-8"?>
<p:tagLst xmlns:p="http://schemas.openxmlformats.org/presentationml/2006/main">
  <p:tag name="KSO_WM_DIAGRAM_VIRTUALLY_FRAME" val="{&quot;height&quot;:374,&quot;left&quot;:40.72724409448819,&quot;top&quot;:123.5,&quot;width&quot;:878.545433070866}"/>
</p:tagLst>
</file>

<file path=ppt/tags/tag3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ags/tag30.xml><?xml version="1.0" encoding="utf-8"?>
<p:tagLst xmlns:p="http://schemas.openxmlformats.org/presentationml/2006/main">
  <p:tag name="KSO_WM_DIAGRAM_VIRTUALLY_FRAME" val="{&quot;height&quot;:301.5133070866142,&quot;left&quot;:100.76062992125983,&quot;top&quot;:148.03488188976377,&quot;width&quot;:756.7575590551182}"/>
</p:tagLst>
</file>

<file path=ppt/tags/tag31.xml><?xml version="1.0" encoding="utf-8"?>
<p:tagLst xmlns:p="http://schemas.openxmlformats.org/presentationml/2006/main">
  <p:tag name="KSO_WM_DIAGRAM_VIRTUALLY_FRAME" val="{&quot;height&quot;:301.5133070866142,&quot;left&quot;:100.76062992125983,&quot;top&quot;:148.03488188976377,&quot;width&quot;:756.7575590551182}"/>
</p:tagLst>
</file>

<file path=ppt/tags/tag32.xml><?xml version="1.0" encoding="utf-8"?>
<p:tagLst xmlns:p="http://schemas.openxmlformats.org/presentationml/2006/main">
  <p:tag name="KSO_WM_DIAGRAM_VIRTUALLY_FRAME" val="{&quot;height&quot;:356.6684251968504,&quot;left&quot;:54.95,&quot;top&quot;:112.37590551181101,&quot;width&quot;:855.294409448819}"/>
</p:tagLst>
</file>

<file path=ppt/tags/tag33.xml><?xml version="1.0" encoding="utf-8"?>
<p:tagLst xmlns:p="http://schemas.openxmlformats.org/presentationml/2006/main">
  <p:tag name="KSO_WM_DIAGRAM_VIRTUALLY_FRAME" val="{&quot;height&quot;:630.2337447273102,&quot;left&quot;:54.95,&quot;top&quot;:112.37590551181101,&quot;width&quot;:855.3}"/>
</p:tagLst>
</file>

<file path=ppt/tags/tag34.xml><?xml version="1.0" encoding="utf-8"?>
<p:tagLst xmlns:p="http://schemas.openxmlformats.org/presentationml/2006/main">
  <p:tag name="KSO_WM_DIAGRAM_VIRTUALLY_FRAME" val="{&quot;height&quot;:630.2337447273102,&quot;left&quot;:54.95,&quot;top&quot;:112.37590551181101,&quot;width&quot;:855.3}"/>
</p:tagLst>
</file>

<file path=ppt/tags/tag35.xml><?xml version="1.0" encoding="utf-8"?>
<p:tagLst xmlns:p="http://schemas.openxmlformats.org/presentationml/2006/main">
  <p:tag name="KSO_WM_DIAGRAM_VIRTUALLY_FRAME" val="{&quot;height&quot;:356.6684251968504,&quot;left&quot;:54.95,&quot;top&quot;:112.37590551181101,&quot;width&quot;:855.294409448819}"/>
</p:tagLst>
</file>

<file path=ppt/tags/tag36.xml><?xml version="1.0" encoding="utf-8"?>
<p:tagLst xmlns:p="http://schemas.openxmlformats.org/presentationml/2006/main">
  <p:tag name="KSO_WM_DIAGRAM_VIRTUALLY_FRAME" val="{&quot;height&quot;:630.2337447273102,&quot;left&quot;:54.95,&quot;top&quot;:112.37590551181101,&quot;width&quot;:855.3}"/>
</p:tagLst>
</file>

<file path=ppt/tags/tag37.xml><?xml version="1.0" encoding="utf-8"?>
<p:tagLst xmlns:p="http://schemas.openxmlformats.org/presentationml/2006/main">
  <p:tag name="KSO_WM_DIAGRAM_VIRTUALLY_FRAME" val="{&quot;height&quot;:630.2337447273102,&quot;left&quot;:54.95,&quot;top&quot;:112.37590551181101,&quot;width&quot;:855.3}"/>
</p:tagLst>
</file>

<file path=ppt/tags/tag38.xml><?xml version="1.0" encoding="utf-8"?>
<p:tagLst xmlns:p="http://schemas.openxmlformats.org/presentationml/2006/main">
  <p:tag name="KSO_WM_DIAGRAM_VIRTUALLY_FRAME" val="{&quot;height&quot;:356.6684251968504,&quot;left&quot;:54.95,&quot;top&quot;:112.37590551181101,&quot;width&quot;:855.294409448819}"/>
</p:tagLst>
</file>

<file path=ppt/tags/tag39.xml><?xml version="1.0" encoding="utf-8"?>
<p:tagLst xmlns:p="http://schemas.openxmlformats.org/presentationml/2006/main">
  <p:tag name="KSO_WM_DIAGRAM_VIRTUALLY_FRAME" val="{&quot;height&quot;:630.2337447273102,&quot;left&quot;:54.95,&quot;top&quot;:112.37590551181101,&quot;width&quot;:855.3}"/>
</p:tagLst>
</file>

<file path=ppt/tags/tag4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ags/tag40.xml><?xml version="1.0" encoding="utf-8"?>
<p:tagLst xmlns:p="http://schemas.openxmlformats.org/presentationml/2006/main">
  <p:tag name="KSO_WM_DIAGRAM_VIRTUALLY_FRAME" val="{&quot;height&quot;:630.2337447273102,&quot;left&quot;:54.95,&quot;top&quot;:112.37590551181101,&quot;width&quot;:855.3}"/>
</p:tagLst>
</file>

<file path=ppt/tags/tag41.xml><?xml version="1.0" encoding="utf-8"?>
<p:tagLst xmlns:p="http://schemas.openxmlformats.org/presentationml/2006/main">
  <p:tag name="KSO_WM_DIAGRAM_VIRTUALLY_FRAME" val="{&quot;height&quot;:356.6684251968504,&quot;left&quot;:54.95,&quot;top&quot;:112.37590551181101,&quot;width&quot;:855.294409448819}"/>
</p:tagLst>
</file>

<file path=ppt/tags/tag42.xml><?xml version="1.0" encoding="utf-8"?>
<p:tagLst xmlns:p="http://schemas.openxmlformats.org/presentationml/2006/main">
  <p:tag name="KSO_WM_DIAGRAM_VIRTUALLY_FRAME" val="{&quot;height&quot;:630.2337447273102,&quot;left&quot;:54.95,&quot;top&quot;:112.37590551181101,&quot;width&quot;:855.3}"/>
</p:tagLst>
</file>

<file path=ppt/tags/tag43.xml><?xml version="1.0" encoding="utf-8"?>
<p:tagLst xmlns:p="http://schemas.openxmlformats.org/presentationml/2006/main">
  <p:tag name="KSO_WM_DIAGRAM_VIRTUALLY_FRAME" val="{&quot;height&quot;:630.2337447273102,&quot;left&quot;:54.95,&quot;top&quot;:112.37590551181101,&quot;width&quot;:855.3}"/>
</p:tagLst>
</file>

<file path=ppt/tags/tag44.xml><?xml version="1.0" encoding="utf-8"?>
<p:tagLst xmlns:p="http://schemas.openxmlformats.org/presentationml/2006/main">
  <p:tag name="COMMONDATA" val="eyJoZGlkIjoiOWE1ZGYwMzFhYjA3NDAxOGRmNmVhZjliYjg4MjJiYTYifQ=="/>
  <p:tag name="commondata" val="eyJjb3VudCI6MSwiaGRpZCI6ImU4ZjYwMzFiZWYxZDJkMDg1MDEyZGMxNjgxYmJhZmE3IiwidXNlckNvdW50IjoxfQ=="/>
</p:tagLst>
</file>

<file path=ppt/tags/tag5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ags/tag6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ags/tag7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ags/tag8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ags/tag9.xml><?xml version="1.0" encoding="utf-8"?>
<p:tagLst xmlns:p="http://schemas.openxmlformats.org/presentationml/2006/main">
  <p:tag name="KSO_WM_DIAGRAM_VIRTUALLY_FRAME" val="{&quot;height&quot;:197.19464566929128,&quot;left&quot;:160.88696850393703,&quot;top&quot;:254.89208661417325,&quot;width&quot;:640.966968503937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4221</Words>
  <Application>WPS 演示</Application>
  <PresentationFormat>宽屏</PresentationFormat>
  <Paragraphs>181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宋体</vt:lpstr>
      <vt:lpstr>Wingdings</vt:lpstr>
      <vt:lpstr>汉仪中黑S</vt:lpstr>
      <vt:lpstr>Wingdings</vt:lpstr>
      <vt:lpstr>Calibri</vt:lpstr>
      <vt:lpstr>Calibri Light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尹 欢</dc:creator>
  <cp:lastModifiedBy>顺其自然</cp:lastModifiedBy>
  <cp:revision>38</cp:revision>
  <dcterms:created xsi:type="dcterms:W3CDTF">2020-09-16T00:58:00Z</dcterms:created>
  <dcterms:modified xsi:type="dcterms:W3CDTF">2025-01-06T12:41:47Z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279819270E9347479356CEC3945AAFA6_11</vt:lpwstr>
  </property>
  <property fmtid="{D5CDD505-2E9C-101B-9397-08002B2CF9AE}" pid="3" name="KSOProductBuildVer">
    <vt:lpwstr>2052-12.1.0.17827</vt:lpwstr>
  </property>
  <property fmtid="{D5CDD505-2E9C-101B-9397-08002B2CF9AE}" pid="4" name="KSOTemplateUUID">
    <vt:lpwstr>v1.0_mb_R9FiVS9p9ot8prnqhy8zyQ==</vt:lpwstr>
  </property>
</Properties>
</file>